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67" r:id="rId2"/>
    <p:sldId id="268" r:id="rId3"/>
    <p:sldId id="262" r:id="rId4"/>
    <p:sldId id="269" r:id="rId5"/>
    <p:sldId id="258" r:id="rId6"/>
    <p:sldId id="260" r:id="rId7"/>
    <p:sldId id="256" r:id="rId8"/>
    <p:sldId id="270" r:id="rId9"/>
    <p:sldId id="263" r:id="rId10"/>
    <p:sldId id="271" r:id="rId11"/>
    <p:sldId id="259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C80"/>
    <a:srgbClr val="F99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71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8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35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D4126E-A84F-5548-96D9-F9CB7AB892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266C3-9A7C-EF48-B421-D527A952DF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AEF85-080C-F740-8DCF-ACEBF6FD84DB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B4653-7B61-8C4D-B393-86CFD6305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4E615-5EAE-D24B-991F-6AAF155D38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726B6-83F6-164C-8615-D21CFEFF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81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70830-AEA6-D04D-A945-7D646FC275E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22FD2-A18A-D647-8AD2-7C594EFD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1043D-E0A1-B548-A4A3-03558271AA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 i="0" baseline="0">
                <a:solidFill>
                  <a:srgbClr val="F99520"/>
                </a:solidFill>
                <a:latin typeface="Aller" panose="020B0603020203020204" pitchFamily="34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C41B8-D038-864C-91C6-E26243D2ED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000" cap="all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2461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72D7-5232-1249-BBCC-4FBBA91F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14B8E-8F46-6249-996D-30C9B1385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232D5-206A-3F48-9D2C-A7D868032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070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4364-0DB1-2B48-B3D2-183D418C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12B1C-9AAC-0149-855E-0D3A411F1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E1AD4-C83D-294D-9604-226D78C7D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AC7B6-5992-B243-8B61-98E3283EB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D390D-0AD5-E048-9084-F4F8A29A2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07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FC92-DB86-9C46-897B-0E667E257D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2453C8A-59A2-6B43-A227-3902FF8A85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35431"/>
            <a:ext cx="9144000" cy="1655762"/>
          </a:xfrm>
        </p:spPr>
        <p:txBody>
          <a:bodyPr/>
          <a:lstStyle>
            <a:lvl1pPr marL="0" indent="0" algn="ctr">
              <a:buNone/>
              <a:defRPr sz="3000" cap="all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0665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B50A-E50D-9F4B-AE87-2E06F0FF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89105">
            <a:off x="2648626" y="2425256"/>
            <a:ext cx="10515600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2BF69-809D-E049-8FDF-EDFDCC1F68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293158">
            <a:off x="3181775" y="3462556"/>
            <a:ext cx="9144000" cy="1655762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5255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8BC16-5EAB-2248-9637-20838CC0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0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EC8B-2E9A-834B-AF21-5C7E2159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6767"/>
            <a:ext cx="10515600" cy="132556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CFEB61C-B56F-8649-891B-BD83C03B4E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42330"/>
            <a:ext cx="9144000" cy="1655762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404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EC8B-2E9A-834B-AF21-5C7E2159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0968A-EF07-F449-AFEB-7FBA4885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9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EC8B-2E9A-834B-AF21-5C7E2159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2F03B-1B9F-2E47-807B-46D7D13FC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02321C-4323-674E-A043-FEAFE21F7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64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957B-5E19-E842-B23A-DC2BBA3C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039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E393B-A2D4-E44E-9337-B35AC495FC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43180"/>
            <a:ext cx="9144000" cy="1655762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4423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B9B5-C545-054B-8080-FA3DC23C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3258B-F399-CA41-B2C8-B2064EA56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35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AA4DA-A436-B045-89C6-9BEF8BEC6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C68369B4-4870-BE43-86B2-4A31BE09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986ED12-5562-AE4B-8F93-91D23D15F76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91526" y="6267172"/>
            <a:ext cx="1911912" cy="368497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outerShdw blurRad="50800" dist="25400" dir="5400000" algn="ctr" rotWithShape="0">
              <a:srgbClr val="000000">
                <a:alpha val="12000"/>
              </a:srgbClr>
            </a:outerShdw>
          </a:effec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5510666-1E29-D74C-BA94-B3D9CE41D47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88562" y="6271993"/>
            <a:ext cx="1292772" cy="4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9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706" r:id="rId3"/>
    <p:sldLayoutId id="2147483709" r:id="rId4"/>
    <p:sldLayoutId id="2147483708" r:id="rId5"/>
    <p:sldLayoutId id="2147483710" r:id="rId6"/>
    <p:sldLayoutId id="2147483711" r:id="rId7"/>
    <p:sldLayoutId id="2147483707" r:id="rId8"/>
    <p:sldLayoutId id="2147483698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 cap="all" baseline="0">
          <a:solidFill>
            <a:srgbClr val="F99520"/>
          </a:solidFill>
          <a:latin typeface="Aller" panose="020B06030202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holloway0386/journey-sticks/" TargetMode="External"/><Relationship Id="rId2" Type="http://schemas.openxmlformats.org/officeDocument/2006/relationships/hyperlink" Target="https://wildthingsblog.wordpress.com/2016/05/03/journey-stick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fdp1XE6HHY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1F44B-3182-43D6-8FBB-B9B175E1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89105">
            <a:off x="4898779" y="3717501"/>
            <a:ext cx="6984188" cy="2229552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Math Journey sticks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460167" cy="442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1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15" y="0"/>
            <a:ext cx="10515600" cy="1325563"/>
          </a:xfrm>
        </p:spPr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7415" y="4951141"/>
            <a:ext cx="78058" cy="8921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61" y="1148576"/>
            <a:ext cx="520761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7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EF04-CC1C-584A-AC86-8B6FE759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8E3AB-FF76-424E-97D4-BF53F76DD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create a key they will use to communicate the fractions they have decided to express in their journey stick</a:t>
            </a:r>
          </a:p>
          <a:p>
            <a:r>
              <a:rPr lang="en-US" dirty="0"/>
              <a:t>Students will choose colored yarn, string, ribbon, and begin to wrap their sticks in an aesthetically pleasing way transforming the stick into a work of art</a:t>
            </a:r>
          </a:p>
          <a:p>
            <a:r>
              <a:rPr lang="en-US" dirty="0"/>
              <a:t>Students will embellish their sticks with clay objects, beads, feathers etc. to and texture and interest to the piece. </a:t>
            </a:r>
          </a:p>
        </p:txBody>
      </p:sp>
    </p:spTree>
    <p:extLst>
      <p:ext uri="{BB962C8B-B14F-4D97-AF65-F5344CB8AC3E}">
        <p14:creationId xmlns:p14="http://schemas.microsoft.com/office/powerpoint/2010/main" val="229263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0128-EE58-CC43-A3A8-86A4C2C5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6999"/>
            <a:ext cx="10515600" cy="1435099"/>
          </a:xfrm>
        </p:spPr>
        <p:txBody>
          <a:bodyPr>
            <a:normAutofit/>
          </a:bodyPr>
          <a:lstStyle/>
          <a:p>
            <a:r>
              <a:rPr lang="en-US" sz="7200" dirty="0"/>
              <a:t>references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51AFD-AB9A-2A4B-94DA-9C3066E42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3000"/>
            <a:ext cx="9144000" cy="48133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https://wildthingsblog.wordpress.com/2016/05/03/journey-sticks/</a:t>
            </a:r>
            <a:endParaRPr lang="en-US" dirty="0"/>
          </a:p>
          <a:p>
            <a:r>
              <a:rPr lang="en-US" dirty="0">
                <a:hlinkClick r:id="rId3"/>
              </a:rPr>
              <a:t>https://www.pinterest.com/holloway0386/journey-sticks/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imgres?imgurl</a:t>
            </a:r>
            <a:r>
              <a:rPr lang="en-US" dirty="0"/>
              <a:t>=https%3A%2F%2Fjustbrightideas.com%2Fwp-content%2Fuploads%2FA-Community-of-Stick-People.jpg.webp&amp;imgrefurl=https%3A%2F%2Fjustbrightideas.com%2Ftwig-crafts-for-kids%2F&amp;tbnid=hWQqY8cIkvn79M&amp;vet=10CCkQMyh7ahcKEwiIzYfl2a7zAhUAAAAAHQAAAAAQDQ..i&amp;docid=X2aHx4olXsgNTM&amp;w=600&amp;h=509&amp;q=journey%20stick&amp;client=</a:t>
            </a:r>
            <a:r>
              <a:rPr lang="en-US" dirty="0" err="1"/>
              <a:t>safari&amp;ved</a:t>
            </a:r>
            <a:r>
              <a:rPr lang="en-US" dirty="0"/>
              <a:t>=0CCkQMyh7ahcKEwiIzYfl2a7zAhUAAAAAHQAAAAAQDQ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8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0346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06D39-B01D-9E48-8453-4D4714D4B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9399"/>
            <a:ext cx="10515600" cy="1142999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287D7E-5FCC-694A-A064-ABA69DD99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6601"/>
            <a:ext cx="10515600" cy="2717799"/>
          </a:xfrm>
        </p:spPr>
        <p:txBody>
          <a:bodyPr/>
          <a:lstStyle/>
          <a:p>
            <a:r>
              <a:rPr lang="en-US" dirty="0"/>
              <a:t>Students will create a “math journey stick” modeled on their own set of criteria concerning fractions.</a:t>
            </a:r>
          </a:p>
          <a:p>
            <a:r>
              <a:rPr lang="en-US" dirty="0"/>
              <a:t>Students will learn about indigenous cultures and how they used the “talking stick” to communicate in a time before modern technology.</a:t>
            </a:r>
          </a:p>
          <a:p>
            <a:r>
              <a:rPr lang="en-US" dirty="0"/>
              <a:t>Students will experience natural materials such as  sticks from trees, fibers, clay</a:t>
            </a:r>
            <a:r>
              <a:rPr lang="mr-IN" dirty="0"/>
              <a:t>…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3454400"/>
            <a:ext cx="8128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Math journey stick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88" y="2453268"/>
            <a:ext cx="7638586" cy="41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7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06D39-B01D-9E48-8453-4D4714D4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287D7E-5FCC-694A-A064-ABA69DD99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Stick for wrapping</a:t>
            </a:r>
          </a:p>
          <a:p>
            <a:r>
              <a:rPr lang="en-US" dirty="0"/>
              <a:t>scissors</a:t>
            </a:r>
          </a:p>
          <a:p>
            <a:r>
              <a:rPr lang="en-US" dirty="0"/>
              <a:t>Yarn</a:t>
            </a:r>
          </a:p>
          <a:p>
            <a:r>
              <a:rPr lang="en-US" dirty="0"/>
              <a:t>Handmade clay objects</a:t>
            </a:r>
          </a:p>
          <a:p>
            <a:r>
              <a:rPr lang="en-US" dirty="0"/>
              <a:t>Key to read the journey stick based on fractions</a:t>
            </a:r>
          </a:p>
          <a:p>
            <a:r>
              <a:rPr lang="en-US" dirty="0"/>
              <a:t>Beads</a:t>
            </a:r>
          </a:p>
          <a:p>
            <a:r>
              <a:rPr lang="en-US" dirty="0"/>
              <a:t>Ribbon</a:t>
            </a:r>
          </a:p>
          <a:p>
            <a:r>
              <a:rPr lang="en-US" dirty="0"/>
              <a:t>String</a:t>
            </a:r>
          </a:p>
          <a:p>
            <a:r>
              <a:rPr lang="en-US" dirty="0"/>
              <a:t>Anything else to add texture and interest</a:t>
            </a:r>
          </a:p>
        </p:txBody>
      </p:sp>
    </p:spTree>
    <p:extLst>
      <p:ext uri="{BB962C8B-B14F-4D97-AF65-F5344CB8AC3E}">
        <p14:creationId xmlns:p14="http://schemas.microsoft.com/office/powerpoint/2010/main" val="263300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0128-EE58-CC43-A3A8-86A4C2C5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68301"/>
            <a:ext cx="10363200" cy="1752599"/>
          </a:xfrm>
        </p:spPr>
        <p:txBody>
          <a:bodyPr>
            <a:normAutofit/>
          </a:bodyPr>
          <a:lstStyle/>
          <a:p>
            <a:r>
              <a:rPr lang="en-US" sz="7200" dirty="0"/>
              <a:t>Pass or play!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51AFD-AB9A-2A4B-94DA-9C3066E42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03401"/>
            <a:ext cx="9144000" cy="990599"/>
          </a:xfrm>
        </p:spPr>
        <p:txBody>
          <a:bodyPr/>
          <a:lstStyle/>
          <a:p>
            <a:r>
              <a:rPr lang="en-US" dirty="0"/>
              <a:t>What do you know about talking or journey sticks?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3035300"/>
            <a:ext cx="4064000" cy="332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3035300"/>
            <a:ext cx="56261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50F3-D95D-3C4F-9E24-FC2B10F4A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752599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What is a journey sick?</a:t>
            </a:r>
          </a:p>
        </p:txBody>
      </p:sp>
      <p:sp>
        <p:nvSpPr>
          <p:cNvPr id="8" name="Rectangle 7">
            <a:hlinkClick r:id="rId3"/>
          </p:cNvPr>
          <p:cNvSpPr/>
          <p:nvPr/>
        </p:nvSpPr>
        <p:spPr>
          <a:xfrm>
            <a:off x="3390900" y="1988235"/>
            <a:ext cx="656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=sfdp1XE6HHY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50" y="2745603"/>
            <a:ext cx="6235700" cy="35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0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Math and Art</a:t>
            </a:r>
          </a:p>
        </p:txBody>
      </p:sp>
    </p:spTree>
    <p:extLst>
      <p:ext uri="{BB962C8B-B14F-4D97-AF65-F5344CB8AC3E}">
        <p14:creationId xmlns:p14="http://schemas.microsoft.com/office/powerpoint/2010/main" val="155343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50F3-D95D-3C4F-9E24-FC2B10F4A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1301"/>
            <a:ext cx="9144000" cy="1257300"/>
          </a:xfrm>
        </p:spPr>
        <p:txBody>
          <a:bodyPr>
            <a:normAutofit/>
          </a:bodyPr>
          <a:lstStyle/>
          <a:p>
            <a:r>
              <a:rPr lang="en-US" sz="7200" dirty="0"/>
              <a:t>vocabulary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94583-BDF8-9049-A684-0F063042E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98601"/>
            <a:ext cx="9144000" cy="46903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Math:</a:t>
            </a:r>
          </a:p>
          <a:p>
            <a:r>
              <a:rPr lang="en-US" dirty="0"/>
              <a:t>Fraction</a:t>
            </a:r>
          </a:p>
          <a:p>
            <a:r>
              <a:rPr lang="en-US" dirty="0"/>
              <a:t>Increase</a:t>
            </a:r>
          </a:p>
          <a:p>
            <a:r>
              <a:rPr lang="en-US" dirty="0"/>
              <a:t>Take away</a:t>
            </a:r>
          </a:p>
          <a:p>
            <a:endParaRPr lang="en-US" dirty="0"/>
          </a:p>
          <a:p>
            <a:r>
              <a:rPr lang="en-US" dirty="0"/>
              <a:t>Art:</a:t>
            </a:r>
          </a:p>
          <a:p>
            <a:r>
              <a:rPr lang="en-US" dirty="0"/>
              <a:t>Texture</a:t>
            </a:r>
          </a:p>
          <a:p>
            <a:r>
              <a:rPr lang="en-US" dirty="0"/>
              <a:t>Wrap</a:t>
            </a:r>
          </a:p>
          <a:p>
            <a:r>
              <a:rPr lang="en-US" dirty="0"/>
              <a:t>color</a:t>
            </a:r>
          </a:p>
        </p:txBody>
      </p:sp>
    </p:spTree>
    <p:extLst>
      <p:ext uri="{BB962C8B-B14F-4D97-AF65-F5344CB8AC3E}">
        <p14:creationId xmlns:p14="http://schemas.microsoft.com/office/powerpoint/2010/main" val="203623896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47BCEA"/>
      </a:hlink>
      <a:folHlink>
        <a:srgbClr val="0A7CD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tslinkTemplate" id="{72FDC4DF-A588-E44F-8478-FED49315AC0A}" vid="{7DB7FE65-3826-AE40-8732-BD005EB35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54</TotalTime>
  <Words>329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Aller</vt:lpstr>
      <vt:lpstr>Aller Light</vt:lpstr>
      <vt:lpstr>Arial</vt:lpstr>
      <vt:lpstr>Calibri</vt:lpstr>
      <vt:lpstr>Gill Sans MT</vt:lpstr>
      <vt:lpstr>Theme2</vt:lpstr>
      <vt:lpstr>Math Journey sticks</vt:lpstr>
      <vt:lpstr>Objectives</vt:lpstr>
      <vt:lpstr>objectives</vt:lpstr>
      <vt:lpstr>Materials</vt:lpstr>
      <vt:lpstr>materials</vt:lpstr>
      <vt:lpstr>Pass or play!</vt:lpstr>
      <vt:lpstr>What is a journey sick?</vt:lpstr>
      <vt:lpstr>Vocabulary</vt:lpstr>
      <vt:lpstr>vocabulary</vt:lpstr>
      <vt:lpstr>Instructions</vt:lpstr>
      <vt:lpstr>instructions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</dc:title>
  <dc:creator>Posture 2</dc:creator>
  <cp:lastModifiedBy>Mary Dupre</cp:lastModifiedBy>
  <cp:revision>10</cp:revision>
  <dcterms:created xsi:type="dcterms:W3CDTF">2021-09-01T16:05:59Z</dcterms:created>
  <dcterms:modified xsi:type="dcterms:W3CDTF">2022-03-08T18:54:50Z</dcterms:modified>
</cp:coreProperties>
</file>