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artsy.net/artwork/andy-warhol-complete-set-of-6-dollar-signs-1981" TargetMode="External"/><Relationship Id="rId3" Type="http://schemas.openxmlformats.org/officeDocument/2006/relationships/hyperlink" Target="http://moma.org/collection/works/61240" TargetMode="External"/><Relationship Id="rId4" Type="http://schemas.openxmlformats.org/officeDocument/2006/relationships/hyperlink" Target="https://www.moma.org/collection/works/79809" TargetMode="External"/><Relationship Id="rId5" Type="http://schemas.openxmlformats.org/officeDocument/2006/relationships/hyperlink" Target="https://www.tate.org.uk/art/artists/andy-warhol-2121/what-was-andy-warhol-thinking" TargetMode="External"/><Relationship Id="rId6" Type="http://schemas.openxmlformats.org/officeDocument/2006/relationships/hyperlink" Target="https://smarthistory.org/warhol-marilyn-diptych/" TargetMode="External"/><Relationship Id="rId7" Type="http://schemas.openxmlformats.org/officeDocument/2006/relationships/hyperlink" Target="https://www.theartist.me/art-inspiration/famous-andy-warhol-paintings/" TargetMode="External"/><Relationship Id="rId8" Type="http://schemas.openxmlformats.org/officeDocument/2006/relationships/hyperlink" Target="https://impact-nw.com/the-basics-of-screen-printing/" TargetMode="External"/><Relationship Id="rId9" Type="http://schemas.openxmlformats.org/officeDocument/2006/relationships/hyperlink" Target="https://www.artsy.net/artwork/andy-warhol-flowers-fs-ii-dot-69-5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hEyoDCTSDQ&amp;t=84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Pop Art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2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ndy-warhol-marilyn.jpeg" descr="andy-warhol-marily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312" y="343580"/>
            <a:ext cx="8629376" cy="575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ndy-warhol-mao.jpeg" descr="andy-warhol-ma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291" y="206129"/>
            <a:ext cx="8053418" cy="6040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download.jpeg" descr="downloa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5534" y="125581"/>
            <a:ext cx="7420932" cy="6194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48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Line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path traced by the point of a tool or medium as it moves across an area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</a:p>
          <a:p>
            <a:pPr>
              <a:lnSpc>
                <a:spcPct val="100000"/>
              </a:lnSpc>
              <a:defRPr sz="2400"/>
            </a:pPr>
            <a:r>
              <a:t>Contrast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arrangement of opposite elements (light and dark, rough and smooth, large and small)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</a:p>
          <a:p>
            <a:pPr>
              <a:lnSpc>
                <a:spcPct val="100000"/>
              </a:lnSpc>
              <a:defRPr sz="2400"/>
            </a:pPr>
            <a:r>
              <a:t>Value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how light or dark a color can be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4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Finish drawing and cutting out stencils</a:t>
            </a:r>
          </a:p>
          <a:p>
            <a:pPr>
              <a:lnSpc>
                <a:spcPct val="100000"/>
              </a:lnSpc>
              <a:defRPr sz="2000"/>
            </a:pPr>
            <a:r>
              <a:t>Choose at least 4 different colors for your background</a:t>
            </a:r>
          </a:p>
          <a:p>
            <a:pPr>
              <a:lnSpc>
                <a:spcPct val="100000"/>
              </a:lnSpc>
              <a:defRPr sz="2000"/>
            </a:pPr>
            <a:r>
              <a:t>Start using your stencils on top of the colored paper</a:t>
            </a:r>
          </a:p>
          <a:p>
            <a:pPr>
              <a:lnSpc>
                <a:spcPct val="100000"/>
              </a:lnSpc>
              <a:defRPr sz="2000"/>
            </a:pPr>
            <a:r>
              <a:t>Begin with one outline of the main stencil (in any color), </a:t>
            </a:r>
          </a:p>
          <a:p>
            <a:pPr>
              <a:lnSpc>
                <a:spcPct val="100000"/>
              </a:lnSpc>
              <a:defRPr sz="2000"/>
            </a:pPr>
            <a:r>
              <a:t>Offset and fill in the same stencil (in another color different from the last one)</a:t>
            </a:r>
          </a:p>
          <a:p>
            <a:pPr>
              <a:lnSpc>
                <a:spcPct val="100000"/>
              </a:lnSpc>
              <a:defRPr sz="2000"/>
            </a:pPr>
            <a:r>
              <a:t>Fill in the shadow stencil (in the same color as last step or a different color)</a:t>
            </a:r>
          </a:p>
          <a:p>
            <a:pPr>
              <a:lnSpc>
                <a:spcPct val="100000"/>
              </a:lnSpc>
              <a:defRPr sz="2000"/>
            </a:pPr>
            <a:r>
              <a:t>Create ridges (depending on the coin) by drawing lines over the shadow stencil (to help keep the lines within the boarders of the shadow shape).</a:t>
            </a:r>
          </a:p>
          <a:p>
            <a:pPr>
              <a:lnSpc>
                <a:spcPct val="100000"/>
              </a:lnSpc>
              <a:defRPr sz="2000"/>
            </a:pPr>
            <a:r>
              <a:t>Repeat to fill all four squares! Switch the colors and use a variety like Warhol! Make sure you have bold contrasting colors!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6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5165" indent="-185165" defTabSz="740663">
              <a:spcBef>
                <a:spcPts val="800"/>
              </a:spcBef>
              <a:defRPr sz="2268"/>
            </a:pPr>
            <a:r>
              <a:t>Images: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https://www.artsy.net/artwork/andy-warhol-complete-set-of-6-dollar-signs-1981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moma.org/collection/works/61240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https://www.moma.org/collection/works/79809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5" invalidUrl="" action="" tgtFrame="" tooltip="" history="1" highlightClick="0" endSnd="0"/>
              </a:rPr>
              <a:t>https://www.tate.org.uk/art/artists/andy-warhol-2121/what-was-andy-warhol-thinking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6" invalidUrl="" action="" tgtFrame="" tooltip="" history="1" highlightClick="0" endSnd="0"/>
              </a:rPr>
              <a:t>https://smarthistory.org/warhol-marilyn-diptych/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7" invalidUrl="" action="" tgtFrame="" tooltip="" history="1" highlightClick="0" endSnd="0"/>
              </a:rPr>
              <a:t>https://www.theartist.me/art-inspiration/famous-andy-warhol-paintings/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8" invalidUrl="" action="" tgtFrame="" tooltip="" history="1" highlightClick="0" endSnd="0"/>
              </a:rPr>
              <a:t>https://impact-nw.com/the-basics-of-screen-printing/</a:t>
            </a:r>
          </a:p>
          <a:p>
            <a:pPr lvl="1" marL="555498" indent="-185165" defTabSz="740663">
              <a:spcBef>
                <a:spcPts val="800"/>
              </a:spcBef>
              <a:defRPr sz="2268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9" invalidUrl="" action="" tgtFrame="" tooltip="" history="1" highlightClick="0" endSnd="0"/>
              </a:rPr>
              <a:t>https://www.artsy.net/artwork/andy-warhol-flowers-fs-ii-dot-69-5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Finish cutting out our stencils</a:t>
            </a:r>
          </a:p>
          <a:p>
            <a:pPr>
              <a:lnSpc>
                <a:spcPct val="120000"/>
              </a:lnSpc>
            </a:pPr>
            <a:r>
              <a:t>Begin cutting out background colors for our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Colored Paper</a:t>
            </a:r>
          </a:p>
          <a:p>
            <a:pPr/>
            <a:r>
              <a:t>Ruler</a:t>
            </a:r>
          </a:p>
          <a:p>
            <a:pPr/>
            <a:r>
              <a:t>Stencils from last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2250724"/>
          </a:xfrm>
          <a:prstGeom prst="rect">
            <a:avLst/>
          </a:prstGeom>
        </p:spPr>
        <p:txBody>
          <a:bodyPr/>
          <a:lstStyle/>
          <a:p>
            <a:pPr defTabSz="612648">
              <a:defRPr sz="4824"/>
            </a:pPr>
            <a:r>
              <a:t>Let’s review Pop Art!</a:t>
            </a:r>
          </a:p>
          <a:p>
            <a:pPr defTabSz="612648">
              <a:defRPr sz="4824"/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https://www.youtube.com/watch?v=DhEyoDCTSDQ&amp;t=84s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he-screen-printing-process.jpeg" descr="the-screen-printing-process.jpeg"/>
          <p:cNvPicPr>
            <a:picLocks noChangeAspect="1"/>
          </p:cNvPicPr>
          <p:nvPr/>
        </p:nvPicPr>
        <p:blipFill>
          <a:blip r:embed="rId2">
            <a:extLst/>
          </a:blip>
          <a:srcRect l="13977" t="0" r="0" b="0"/>
          <a:stretch>
            <a:fillRect/>
          </a:stretch>
        </p:blipFill>
        <p:spPr>
          <a:xfrm>
            <a:off x="2876203" y="152400"/>
            <a:ext cx="7223202" cy="6090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ri_000000318242.jpeg" descr="cri_0000003182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731" y="172040"/>
            <a:ext cx="9808538" cy="588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ri_000000070619.jpeg" descr="cri_0000000706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868" y="0"/>
            <a:ext cx="688554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