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Anton"/>
      <p:regular r:id="rId17"/>
    </p:embeddedFont>
    <p:embeddedFont>
      <p:font typeface="Gill Sans"/>
      <p:regular r:id="rId18"/>
      <p:bold r:id="rId19"/>
    </p:embeddedFont>
    <p:embeddedFont>
      <p:font typeface="Comforta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a2vnA53Y6ImJ8xX04fRrXX7li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regular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omfortaa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nton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GillSans-bold.fntdata"/><Relationship Id="rId6" Type="http://schemas.openxmlformats.org/officeDocument/2006/relationships/slide" Target="slides/slide2.xml"/><Relationship Id="rId18" Type="http://schemas.openxmlformats.org/officeDocument/2006/relationships/font" Target="fonts/Gill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8795d0e7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Collaborate</a:t>
            </a:r>
            <a:endParaRPr/>
          </a:p>
        </p:txBody>
      </p:sp>
      <p:sp>
        <p:nvSpPr>
          <p:cNvPr id="103" name="Google Shape;103;gf8795d0e7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b92f70b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Swap a panel with a partner. What happens to your story when you do this?</a:t>
            </a:r>
            <a:endParaRPr/>
          </a:p>
        </p:txBody>
      </p:sp>
      <p:sp>
        <p:nvSpPr>
          <p:cNvPr id="80" name="Google Shape;80;gfb92f70bf8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40fd5e7b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Collaborate</a:t>
            </a:r>
            <a:endParaRPr/>
          </a:p>
        </p:txBody>
      </p:sp>
      <p:sp>
        <p:nvSpPr>
          <p:cNvPr id="90" name="Google Shape;90;g1140fd5e7bd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/>
          <p:nvPr>
            <p:ph type="title"/>
          </p:nvPr>
        </p:nvSpPr>
        <p:spPr>
          <a:xfrm rot="-1310895">
            <a:off x="2648626" y="24252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>
          <a:blip r:embed="rId2">
            <a:alphaModFix amt="85000"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8200" y="23167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838200" y="19303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subTitle"/>
          </p:nvPr>
        </p:nvSpPr>
        <p:spPr>
          <a:xfrm>
            <a:off x="1524000" y="34431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91526" y="6267172"/>
            <a:ext cx="1911912" cy="36849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25400">
              <a:srgbClr val="000000">
                <a:alpha val="7058"/>
              </a:srgbClr>
            </a:outerShdw>
          </a:effectLst>
        </p:spPr>
      </p:pic>
      <p:pic>
        <p:nvPicPr>
          <p:cNvPr descr="Logo&#10;&#10;Description automatically generated" id="9" name="Google Shape;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62" y="6271993"/>
            <a:ext cx="1292772" cy="4417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title"/>
          </p:nvPr>
        </p:nvSpPr>
        <p:spPr>
          <a:xfrm rot="-1310880">
            <a:off x="2695366" y="2008826"/>
            <a:ext cx="10480574" cy="1979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Story Sharing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8795d0e73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Let’s Play!</a:t>
            </a:r>
            <a:endParaRPr/>
          </a:p>
        </p:txBody>
      </p:sp>
      <p:sp>
        <p:nvSpPr>
          <p:cNvPr id="106" name="Google Shape;106;gf8795d0e73_0_8"/>
          <p:cNvSpPr txBox="1"/>
          <p:nvPr>
            <p:ph idx="1" type="body"/>
          </p:nvPr>
        </p:nvSpPr>
        <p:spPr>
          <a:xfrm>
            <a:off x="838200" y="1306551"/>
            <a:ext cx="105156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Swap a panel from your story panel with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your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partner. Decide together which part of the story you are going to swap: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setting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character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plot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conflict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resolution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new story is created?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/>
          <p:nvPr>
            <p:ph type="title"/>
          </p:nvPr>
        </p:nvSpPr>
        <p:spPr>
          <a:xfrm>
            <a:off x="838200" y="2483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REFERENCES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838200" y="2290274"/>
            <a:ext cx="105156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/>
              <a:t>Animation: giphy.com, Story Time, Terry Gilliam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OBJECTIVES</a:t>
            </a:r>
            <a:endParaRPr/>
          </a:p>
        </p:txBody>
      </p:sp>
      <p:sp>
        <p:nvSpPr>
          <p:cNvPr id="57" name="Google Shape;57;p2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OF THIS LESSON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5794975" y="5518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5642200" y="1877550"/>
            <a:ext cx="10515600" cy="40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Share our stories with a partner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Create a game with our stories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25" y="940225"/>
            <a:ext cx="47625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MATERIALS</a:t>
            </a:r>
            <a:endParaRPr/>
          </a:p>
        </p:txBody>
      </p:sp>
      <p:sp>
        <p:nvSpPr>
          <p:cNvPr id="70" name="Google Shape;70;p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FOR THIS LESSON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/>
          <p:nvPr/>
        </p:nvSpPr>
        <p:spPr>
          <a:xfrm>
            <a:off x="2881200" y="2135363"/>
            <a:ext cx="704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Your imagination and attention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1185300" y="1163150"/>
            <a:ext cx="704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Your visual story panels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4223700" y="3142638"/>
            <a:ext cx="704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94C8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Your active listening skills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b92f70bf8_0_9"/>
          <p:cNvSpPr txBox="1"/>
          <p:nvPr>
            <p:ph type="ctrTitle"/>
          </p:nvPr>
        </p:nvSpPr>
        <p:spPr>
          <a:xfrm>
            <a:off x="-1346550" y="1865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WARM UP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VOCABULARY</a:t>
            </a:r>
            <a:br>
              <a:rPr lang="en-US" sz="7200"/>
            </a:br>
            <a:r>
              <a:rPr lang="en-US" sz="7200"/>
              <a:t>REVIEW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40fd5e7bd_0_7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99520"/>
                </a:solidFill>
              </a:rPr>
              <a:t>VOCABULARY</a:t>
            </a:r>
            <a:endParaRPr b="1" sz="4800">
              <a:solidFill>
                <a:srgbClr val="F99520"/>
              </a:solidFill>
            </a:endParaRPr>
          </a:p>
        </p:txBody>
      </p:sp>
      <p:sp>
        <p:nvSpPr>
          <p:cNvPr id="93" name="Google Shape;93;g1140fd5e7bd_0_7"/>
          <p:cNvSpPr txBox="1"/>
          <p:nvPr/>
        </p:nvSpPr>
        <p:spPr>
          <a:xfrm>
            <a:off x="669225" y="1571000"/>
            <a:ext cx="575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B5394"/>
                </a:solidFill>
                <a:latin typeface="Anton"/>
                <a:ea typeface="Anton"/>
                <a:cs typeface="Anton"/>
                <a:sym typeface="Anton"/>
              </a:rPr>
              <a:t>Active Listening</a:t>
            </a:r>
            <a:endParaRPr b="1" sz="4800">
              <a:solidFill>
                <a:srgbClr val="0B5394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94C80"/>
              </a:solidFill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Fully concentrating on what is being said. You listen with all of your senses and give your full attention to the person speaking. </a:t>
            </a:r>
            <a:endParaRPr sz="2800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4" name="Google Shape;94;g1140fd5e7b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50" y="365125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Story Sharing/Reflection</a:t>
            </a:r>
            <a:endParaRPr/>
          </a:p>
        </p:txBody>
      </p:sp>
      <p:sp>
        <p:nvSpPr>
          <p:cNvPr id="100" name="Google Shape;100;p7"/>
          <p:cNvSpPr txBox="1"/>
          <p:nvPr>
            <p:ph idx="1" type="body"/>
          </p:nvPr>
        </p:nvSpPr>
        <p:spPr>
          <a:xfrm>
            <a:off x="838200" y="1604651"/>
            <a:ext cx="105156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Share your story with a partner.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Ask your partner: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was their favorite part?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description stood out for them?</a:t>
            </a:r>
            <a:br>
              <a:rPr lang="en-US">
                <a:latin typeface="Comfortaa"/>
                <a:ea typeface="Comfortaa"/>
                <a:cs typeface="Comfortaa"/>
                <a:sym typeface="Comfortaa"/>
              </a:rPr>
            </a:b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Did your work show all the parts of the story?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47BCEA"/>
      </a:hlink>
      <a:folHlink>
        <a:srgbClr val="0A7C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2021-09-01T16:05:59Z</dcterms:created>
  <dc:creator>Posture 2</dc:creator>
</cp:coreProperties>
</file>