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sy.com" TargetMode="External"/><Relationship Id="rId7" Type="http://schemas.openxmlformats.org/officeDocument/2006/relationships/hyperlink" Target="http://www.designboom.com" TargetMode="External"/><Relationship Id="rId2" Type="http://schemas.openxmlformats.org/officeDocument/2006/relationships/hyperlink" Target="http://www.timeout.com/newyork/art/top-famous-sculpture-of-all-tim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visual-arts-cork.com/sculpture/terracotta.html" TargetMode="External"/><Relationship Id="rId5" Type="http://schemas.openxmlformats.org/officeDocument/2006/relationships/hyperlink" Target="http://classbento.com.au/art-classes-sydney" TargetMode="External"/><Relationship Id="rId4" Type="http://schemas.openxmlformats.org/officeDocument/2006/relationships/hyperlink" Target="http://quatr.us/art/art/alay-history-ar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1-15 at 1.11.11 AM.png" descr="Screen Shot 2021-11-15 at 1.11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5315" y="-4744195"/>
            <a:ext cx="35224037" cy="22015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19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T10152.jpg" descr="DT10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161" y="-1889496"/>
            <a:ext cx="13011013" cy="16261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Unknown-15.jpeg" descr="Unknown-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641" y="4438229"/>
            <a:ext cx="11616715" cy="870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hero_1920.jpg" descr="hero_19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1382350"/>
            <a:ext cx="19468978" cy="1095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fill="hold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7" grpId="2" animBg="1" advAuto="0"/>
      <p:bldP spid="138" grpId="3" animBg="1" advAuto="0"/>
      <p:bldP spid="138" grpId="4" animBg="1" advAuto="0"/>
      <p:bldP spid="139" grpId="5" animBg="1" advAuto="0"/>
      <p:bldP spid="139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21-11-22 at 3.29.21 AM.png" descr="Screen Shot 2021-11-22 at 3.29.2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3094" y="-4719108"/>
            <a:ext cx="36615189" cy="22884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1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51763da786bc41b3960af60a9b35a5c7.jpg" descr="51763da786bc41b3960af60a9b35a5c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28" y="1444359"/>
            <a:ext cx="8419792" cy="7265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zvwKtNNhuioqSH9EdlaLtR1VnQg0nks9llGZBtSq1nwfSgHDWlpI_8qJAI0p8BIVSQN4Ic2vXmaOc-wenDy1yqd8ObitR-SBSE89UnUJwEpL-HXypxS7j2WiwXURCLikDZH7WbEd.png" descr="zvwKtNNhuioqSH9EdlaLtR1VnQg0nks9llGZBtSq1nwfSgHDWlpI_8qJAI0p8BIVSQN4Ic2vXmaOc-wenDy1yqd8ObitR-SBSE89UnUJwEpL-HXypxS7j2WiwXURCLikDZH7Wb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981" y="2966249"/>
            <a:ext cx="13933321" cy="1025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s-33.jpeg" descr="images-3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21" y="7271053"/>
            <a:ext cx="9793520" cy="595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Unknown-21.jpeg" descr="Unknown-2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262" y="-56227"/>
            <a:ext cx="15338766" cy="9559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Unknown-20.jpeg" descr="Unknown-2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368" y="1692363"/>
            <a:ext cx="14245264" cy="986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s-32.jpeg" descr="images-3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410" y="-56227"/>
            <a:ext cx="8377552" cy="7265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s-31.jpeg" descr="images-3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8361" y="-1252757"/>
            <a:ext cx="12150478" cy="1622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s-29.jpeg" descr="images-29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430" y="331819"/>
            <a:ext cx="13019005" cy="1301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s-26.jpeg" descr="images-26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54331" y="4251496"/>
            <a:ext cx="6710556" cy="895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s-2.jpeg" descr="images-2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09550" y="2378531"/>
            <a:ext cx="13462885" cy="8958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Unknown-18.jpeg" descr="Unknown-18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2390" y="1253804"/>
            <a:ext cx="14963783" cy="11208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 fill="hold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1000" fill="hold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 fill="hold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3" grpId="2" animBg="1" advAuto="0"/>
      <p:bldP spid="144" grpId="3" animBg="1" advAuto="0"/>
      <p:bldP spid="144" grpId="4" animBg="1" advAuto="0"/>
      <p:bldP spid="145" grpId="5" animBg="1" advAuto="0"/>
      <p:bldP spid="145" grpId="6" animBg="1" advAuto="0"/>
      <p:bldP spid="146" grpId="7" animBg="1" advAuto="0"/>
      <p:bldP spid="146" grpId="8" animBg="1" advAuto="0"/>
      <p:bldP spid="147" grpId="9" animBg="1" advAuto="0"/>
      <p:bldP spid="147" grpId="10" animBg="1" advAuto="0"/>
      <p:bldP spid="148" grpId="11" animBg="1" advAuto="0"/>
      <p:bldP spid="148" grpId="12" animBg="1" advAuto="0"/>
      <p:bldP spid="149" grpId="13" animBg="1" advAuto="0"/>
      <p:bldP spid="149" grpId="14" animBg="1" advAuto="0"/>
      <p:bldP spid="150" grpId="15" animBg="1" advAuto="0"/>
      <p:bldP spid="150" grpId="16" animBg="1" advAuto="0"/>
      <p:bldP spid="151" grpId="17" animBg="1" advAuto="0"/>
      <p:bldP spid="151" grpId="18" animBg="1" advAuto="0"/>
      <p:bldP spid="152" grpId="19" animBg="1" advAuto="0"/>
      <p:bldP spid="152" grpId="20" animBg="1" advAuto="0"/>
      <p:bldP spid="153" grpId="21" animBg="1" advAuto="0"/>
      <p:bldP spid="153" grpId="2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culpture…"/>
          <p:cNvSpPr txBox="1"/>
          <p:nvPr/>
        </p:nvSpPr>
        <p:spPr>
          <a:xfrm>
            <a:off x="1046721" y="278911"/>
            <a:ext cx="24434801" cy="77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23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sculpture</a:t>
            </a:r>
          </a:p>
          <a:p>
            <a:pPr marL="899583" indent="-899583" algn="l">
              <a:lnSpc>
                <a:spcPct val="130000"/>
              </a:lnSpc>
              <a:buSzPct val="125000"/>
              <a:buChar char="•"/>
              <a:defRPr sz="6800"/>
            </a:pPr>
            <a:r>
              <a:t>a  3 - dimensional art object </a:t>
            </a:r>
          </a:p>
          <a:p>
            <a:pPr marL="899583" indent="-899583" algn="l">
              <a:lnSpc>
                <a:spcPct val="130000"/>
              </a:lnSpc>
              <a:buSzPct val="125000"/>
              <a:buChar char="•"/>
              <a:defRPr sz="6800"/>
            </a:pPr>
            <a:r>
              <a:t>a piece of art that you can walk under, behind,                   over, around…</a:t>
            </a:r>
            <a:r>
              <a:rPr i="1"/>
              <a:t>you get the point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5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81YmQ13MfFL._AC_SL1500_.jpg" descr="81YmQ13MfFL._AC_SL150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05" y="149064"/>
            <a:ext cx="11986632" cy="1341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s-22.jpeg" descr="images-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316" y="715292"/>
            <a:ext cx="4342544" cy="6190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7hftxdivxxvm-3.cloudfront.net.jpeg" descr="d7hftxdivxxvm-3.cloudfront.ne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552191"/>
            <a:ext cx="24384001" cy="16388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s-23.jpeg" descr="images-2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76" y="777174"/>
            <a:ext cx="12215946" cy="1216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70c7c92659fcc867ac48c58dc813a18d3f325924.jpg" descr="70c7c92659fcc867ac48c58dc813a18d3f32592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494" y="-5820278"/>
            <a:ext cx="20818212" cy="20818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s-25.jpeg" descr="images-2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741" y="1306525"/>
            <a:ext cx="13989718" cy="11102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000" fill="hold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1500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7" grpId="2" animBg="1" advAuto="0"/>
      <p:bldP spid="158" grpId="3" animBg="1" advAuto="0"/>
      <p:bldP spid="158" grpId="4" animBg="1" advAuto="0"/>
      <p:bldP spid="159" grpId="5" animBg="1" advAuto="0"/>
      <p:bldP spid="159" grpId="6" animBg="1" advAuto="0"/>
      <p:bldP spid="160" grpId="7" animBg="1" advAuto="0"/>
      <p:bldP spid="160" grpId="8" animBg="1" advAuto="0"/>
      <p:bldP spid="161" grpId="9" animBg="1" advAuto="0"/>
      <p:bldP spid="161" grpId="10" animBg="1" advAuto="0"/>
      <p:bldP spid="162" grpId="11" animBg="1" advAuto="0"/>
      <p:bldP spid="162" grpId="1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1-11-21 at 6.02.48 PM.png" descr="Screen Shot 2021-11-21 at 6.02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0614" y="-5322413"/>
            <a:ext cx="37891142" cy="23681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4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s-12.jpeg" descr="images-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80" y="564856"/>
            <a:ext cx="11399712" cy="751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21-11-21 at 1.49.26 PM.png" descr="Screen Shot 2021-11-21 at 1.49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9493" y="-7711172"/>
            <a:ext cx="39044021" cy="24402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7hftxdivxxvm.cloudfront.net.jpeg" descr="d7hftxdivxxvm.cloudfront.ne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52" y="3138977"/>
            <a:ext cx="15240001" cy="1008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s-5.jpeg" descr="images-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364" y="2813887"/>
            <a:ext cx="9565273" cy="720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7hftxdivxxvm-2.cloudfront.net.jpeg" descr="d7hftxdivxxvm-2.cloudfront.net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48" y="139365"/>
            <a:ext cx="8599854" cy="13437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Unknown.jpeg" descr="Unknown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2538" y="452130"/>
            <a:ext cx="9016935" cy="1146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7hftxdivxxvm-1.cloudfront.net.jpeg" descr="d7hftxdivxxvm-1.cloudfront.net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727" y="481151"/>
            <a:ext cx="9565274" cy="12753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wac_264.tif.jpeg" descr="wac_264.tif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4967" y="-386988"/>
            <a:ext cx="6751526" cy="14102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6" grpId="2" animBg="1" advAuto="0"/>
      <p:bldP spid="167" grpId="3" animBg="1" advAuto="0"/>
      <p:bldP spid="167" grpId="4" animBg="1" advAuto="0"/>
      <p:bldP spid="168" grpId="5" animBg="1" advAuto="0"/>
      <p:bldP spid="168" grpId="6" animBg="1" advAuto="0"/>
      <p:bldP spid="169" grpId="7" animBg="1" advAuto="0"/>
      <p:bldP spid="169" grpId="8" animBg="1" advAuto="0"/>
      <p:bldP spid="170" grpId="9" animBg="1" advAuto="0"/>
      <p:bldP spid="170" grpId="10" animBg="1" advAuto="0"/>
      <p:bldP spid="171" grpId="11" animBg="1" advAuto="0"/>
      <p:bldP spid="171" grpId="12" animBg="1" advAuto="0"/>
      <p:bldP spid="172" grpId="13" animBg="1" advAuto="0"/>
      <p:bldP spid="172" grpId="14" animBg="1" advAuto="0"/>
      <p:bldP spid="173" grpId="15" animBg="1" advAuto="0"/>
      <p:bldP spid="173" grpId="16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1-11-15 at 1.38.17 AM.png" descr="Screen Shot 2021-11-15 at 1.38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1622" y="-4467943"/>
            <a:ext cx="35310413" cy="22069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5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he clay:…"/>
          <p:cNvSpPr txBox="1"/>
          <p:nvPr/>
        </p:nvSpPr>
        <p:spPr>
          <a:xfrm>
            <a:off x="-12739161" y="492667"/>
            <a:ext cx="51259545" cy="1273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70000"/>
              </a:lnSpc>
              <a:defRPr sz="11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 </a:t>
            </a:r>
            <a:r>
              <a:rPr sz="12400" b="1" dirty="0">
                <a:solidFill>
                  <a:schemeClr val="accent5"/>
                </a:solidFill>
              </a:rPr>
              <a:t>clay:</a:t>
            </a:r>
            <a:endParaRPr sz="12400" dirty="0"/>
          </a:p>
          <a:p>
            <a:pPr algn="just">
              <a:lnSpc>
                <a:spcPct val="70000"/>
              </a:lnSpc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400" dirty="0"/>
          </a:p>
          <a:p>
            <a:pPr marL="1037166" indent="-1037166" algn="just">
              <a:lnSpc>
                <a:spcPct val="70000"/>
              </a:lnSpc>
              <a:buSzPct val="100000"/>
              <a:buAutoNum type="arabicPeriod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First, we’ll go over some basic clay hand-building techniques.</a:t>
            </a:r>
          </a:p>
          <a:p>
            <a:pPr algn="just">
              <a:lnSpc>
                <a:spcPct val="110000"/>
              </a:lnSpc>
              <a:defRPr sz="11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algn="just">
              <a:lnSpc>
                <a:spcPct val="110000"/>
              </a:lnSpc>
              <a:defRPr sz="11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 </a:t>
            </a:r>
            <a:r>
              <a:rPr sz="12400" b="1" dirty="0">
                <a:solidFill>
                  <a:schemeClr val="accent5"/>
                </a:solidFill>
              </a:rPr>
              <a:t>object:</a:t>
            </a:r>
            <a:endParaRPr sz="12400" dirty="0">
              <a:solidFill>
                <a:schemeClr val="accent4">
                  <a:hueOff val="-1109302"/>
                  <a:lumOff val="-6470"/>
                </a:schemeClr>
              </a:solidFill>
            </a:endParaRPr>
          </a:p>
          <a:p>
            <a:pPr marL="1037166" indent="-1037166" algn="l">
              <a:lnSpc>
                <a:spcPct val="110000"/>
              </a:lnSpc>
              <a:buSzPct val="100000"/>
              <a:buAutoNum type="arabicPeriod" startAt="2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Then, please think of an object that you like - that you use, that you eat, that you </a:t>
            </a:r>
            <a:r>
              <a:rPr b="1" i="1" dirty="0"/>
              <a:t>love.</a:t>
            </a:r>
            <a:r>
              <a:rPr dirty="0"/>
              <a:t>   </a:t>
            </a:r>
          </a:p>
          <a:p>
            <a:pPr marL="1037166" indent="-1037166" algn="l">
              <a:buSzPct val="100000"/>
              <a:buAutoNum type="arabicPeriod" startAt="2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Sketch the object in your notebook.   Think about how to create it in clay. </a:t>
            </a:r>
          </a:p>
          <a:p>
            <a:pPr marL="1037166" indent="-1037166" algn="l">
              <a:buSzPct val="100000"/>
              <a:buAutoNum type="arabicPeriod" startAt="2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BUILD IT. </a:t>
            </a:r>
          </a:p>
          <a:p>
            <a:pPr marL="1037166" indent="-1037166" algn="l">
              <a:buSzPct val="100000"/>
              <a:buAutoNum type="arabicPeriod" startAt="2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This will be fun.</a:t>
            </a:r>
          </a:p>
          <a:p>
            <a:pPr marL="1037166" indent="-1037166" algn="l">
              <a:buSzPct val="100000"/>
              <a:buAutoNum type="arabicPeriod" startAt="2"/>
              <a:defRPr sz="56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Then please write a short paragraph about </a:t>
            </a:r>
            <a:r>
              <a:rPr sz="6200" b="1" dirty="0"/>
              <a:t>why you chose your object</a:t>
            </a:r>
            <a:r>
              <a:rPr b="1" dirty="0"/>
              <a:t>… </a:t>
            </a:r>
            <a:r>
              <a:rPr dirty="0"/>
              <a:t>                                           what the </a:t>
            </a:r>
            <a:r>
              <a:rPr sz="11200" b="1" dirty="0">
                <a:solidFill>
                  <a:schemeClr val="accent5"/>
                </a:solidFill>
              </a:rPr>
              <a:t>object</a:t>
            </a:r>
            <a:r>
              <a:rPr sz="7800" dirty="0"/>
              <a:t> </a:t>
            </a:r>
            <a:r>
              <a:rPr sz="6200" b="1" dirty="0"/>
              <a:t>means to you</a:t>
            </a:r>
            <a:r>
              <a:rPr sz="6200" dirty="0"/>
              <a:t>.  </a:t>
            </a:r>
            <a:r>
              <a:rPr dirty="0"/>
              <a:t>                               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animBg="1" advAuto="0"/>
      <p:bldP spid="177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1-11-15 at 2.28.51 AM.png" descr="Screen Shot 2021-11-15 at 2.28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832" y="-4214325"/>
            <a:ext cx="34658627" cy="21661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  <p:bldP spid="179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creen Shot 2021-11-21 at 2.27.26 PM.png" descr="Screen Shot 2021-11-21 at 2.27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9052" y="-4921206"/>
            <a:ext cx="38290408" cy="23931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50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  <p:bldP spid="121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1-11-21 at 3.04.02 PM.png" descr="Screen Shot 2021-11-21 at 3.04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779" y="-5555670"/>
            <a:ext cx="39439262" cy="24649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1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1-11-15 at 1.06.47 AM.png" descr="Screen Shot 2021-11-15 at 1.06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6435" y="-4273185"/>
            <a:ext cx="34942848" cy="2183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3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ww.timeout.com/newyork/art/top-famous-sculpture-of-all-time…"/>
          <p:cNvSpPr txBox="1"/>
          <p:nvPr/>
        </p:nvSpPr>
        <p:spPr>
          <a:xfrm>
            <a:off x="1761794" y="1403630"/>
            <a:ext cx="14256412" cy="8470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 u="sng">
                <a:hlinkClick r:id="rId2"/>
              </a:rPr>
              <a:t>www.timeout.com/newyork/art/top-famous-sculpture-of-all-time</a:t>
            </a:r>
          </a:p>
          <a:p>
            <a:pPr algn="l">
              <a:defRPr sz="3600"/>
            </a:pPr>
            <a:endParaRPr u="sng">
              <a:hlinkClick r:id="rId2"/>
            </a:endParaRPr>
          </a:p>
          <a:p>
            <a:pPr algn="l">
              <a:defRPr sz="3600"/>
            </a:pPr>
            <a:r>
              <a:rPr u="sng">
                <a:hlinkClick r:id="rId3"/>
              </a:rPr>
              <a:t>www.artsy.com</a:t>
            </a:r>
          </a:p>
          <a:p>
            <a:pPr algn="l">
              <a:defRPr sz="3600"/>
            </a:pPr>
            <a:endParaRPr u="sng">
              <a:hlinkClick r:id="rId3"/>
            </a:endParaRPr>
          </a:p>
          <a:p>
            <a:pPr algn="l">
              <a:defRPr sz="3600"/>
            </a:pPr>
            <a:r>
              <a:t>en.wikipedia</a:t>
            </a:r>
          </a:p>
          <a:p>
            <a:pPr algn="l">
              <a:defRPr sz="3600"/>
            </a:pPr>
            <a:endParaRPr/>
          </a:p>
          <a:p>
            <a:pPr algn="l">
              <a:defRPr sz="3600"/>
            </a:pPr>
            <a:r>
              <a:rPr u="sng">
                <a:hlinkClick r:id="rId4"/>
              </a:rPr>
              <a:t>quatr.us/art/art/alay-history-art</a:t>
            </a:r>
          </a:p>
          <a:p>
            <a:pPr algn="l">
              <a:defRPr sz="3600"/>
            </a:pPr>
            <a:endParaRPr u="sng">
              <a:hlinkClick r:id="rId4"/>
            </a:endParaRPr>
          </a:p>
          <a:p>
            <a:pPr algn="l">
              <a:defRPr sz="3600"/>
            </a:pPr>
            <a:r>
              <a:rPr u="sng">
                <a:hlinkClick r:id="rId5"/>
              </a:rPr>
              <a:t>classbento.com.au/art-classes-sydney</a:t>
            </a:r>
          </a:p>
          <a:p>
            <a:pPr algn="l">
              <a:defRPr sz="3600"/>
            </a:pPr>
            <a:endParaRPr u="sng">
              <a:hlinkClick r:id="rId5"/>
            </a:endParaRPr>
          </a:p>
          <a:p>
            <a:pPr algn="l">
              <a:defRPr sz="3600"/>
            </a:pPr>
            <a:r>
              <a:rPr u="sng">
                <a:hlinkClick r:id="rId6"/>
              </a:rPr>
              <a:t>www.visual-arts-cork.com/sculpture/terracotta.html</a:t>
            </a:r>
          </a:p>
          <a:p>
            <a:pPr algn="l">
              <a:defRPr sz="3600"/>
            </a:pPr>
            <a:endParaRPr u="sng">
              <a:hlinkClick r:id="rId6"/>
            </a:endParaRPr>
          </a:p>
          <a:p>
            <a:pPr algn="l">
              <a:defRPr sz="3600"/>
            </a:pPr>
            <a:r>
              <a:rPr u="sng">
                <a:hlinkClick r:id="rId7"/>
              </a:rPr>
              <a:t>www.designboom.com</a:t>
            </a:r>
          </a:p>
          <a:p>
            <a:pPr algn="l">
              <a:defRPr sz="3600"/>
            </a:pPr>
            <a:endParaRPr u="sng">
              <a:hlinkClick r:id="rId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11-15 at 1.08.53 AM.png" descr="Screen Shot 2021-11-15 at 1.08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0322" y="-4478078"/>
            <a:ext cx="34758676" cy="21724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YOU WILL:…"/>
          <p:cNvSpPr txBox="1"/>
          <p:nvPr/>
        </p:nvSpPr>
        <p:spPr>
          <a:xfrm>
            <a:off x="1172300" y="452413"/>
            <a:ext cx="24434801" cy="1281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8600" b="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 WILL: </a:t>
            </a:r>
          </a:p>
          <a:p>
            <a:pPr algn="l">
              <a:lnSpc>
                <a:spcPct val="120000"/>
              </a:lnSpc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 learn a little bit about clay - what it is - what it was originally used for</a:t>
            </a:r>
          </a:p>
          <a:p>
            <a:pPr algn="l">
              <a:lnSpc>
                <a:spcPct val="120000"/>
              </a:lnSpc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>
              <a:lnSpc>
                <a:spcPct val="120000"/>
              </a:lnSpc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 learn about some basic clay building techniques</a:t>
            </a:r>
          </a:p>
          <a:p>
            <a:pPr algn="l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 learn about Claes Oldenburg and his art objects</a:t>
            </a:r>
          </a:p>
          <a:p>
            <a:pPr algn="l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- think about an object that </a:t>
            </a:r>
            <a:r>
              <a:t>you like, or </a:t>
            </a:r>
            <a:r>
              <a:rPr b="0"/>
              <a:t>love </a:t>
            </a:r>
          </a:p>
          <a:p>
            <a:pPr algn="l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555625" indent="-555625" algn="l">
              <a:buSzPct val="125000"/>
              <a:buChar char="-"/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use your drawing skills to sketch out your object</a:t>
            </a:r>
          </a:p>
          <a:p>
            <a:pPr marL="555625" indent="-555625" algn="l">
              <a:buSzPct val="125000"/>
              <a:buChar char="-"/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555625" indent="-555625" algn="l">
              <a:buSzPct val="125000"/>
              <a:buChar char="-"/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have your literacy enforced by writing one paragraph (3 sentences)                                                                               about why you chose the object you did…</a:t>
            </a:r>
            <a:r>
              <a:rPr sz="4800" b="0">
                <a:latin typeface="Futura"/>
                <a:ea typeface="Futura"/>
                <a:cs typeface="Futura"/>
                <a:sym typeface="Futura"/>
              </a:rPr>
              <a:t>what your object means to you!</a:t>
            </a:r>
            <a:endParaRPr b="0"/>
          </a:p>
          <a:p>
            <a:pPr algn="l"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>
              <a:defRPr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1-11-15 at 1.19.17 AM.png" descr="Screen Shot 2021-11-15 at 1.19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6255" y="-4452710"/>
            <a:ext cx="35251198" cy="22032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  <p:bldP spid="127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your clay…"/>
          <p:cNvSpPr txBox="1"/>
          <p:nvPr/>
        </p:nvSpPr>
        <p:spPr>
          <a:xfrm>
            <a:off x="1756105" y="1439416"/>
            <a:ext cx="19744428" cy="11599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clay 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paper - any kind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notebook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watercolor set - (the lid for use as a water container) 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brush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ruler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plastic baggie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pencil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paper towel </a:t>
            </a:r>
          </a:p>
          <a:p>
            <a:pPr marL="661458" indent="-661458" algn="l">
              <a:lnSpc>
                <a:spcPct val="120000"/>
              </a:lnSpc>
              <a:buSzPct val="125000"/>
              <a:buChar char="•"/>
              <a:defRPr sz="5200"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water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2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1-15 at 1.21.59 AM.png" descr="Screen Shot 2021-11-15 at 1.21.5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8808" y="-4423678"/>
            <a:ext cx="35209477" cy="22005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lay…"/>
          <p:cNvSpPr txBox="1"/>
          <p:nvPr/>
        </p:nvSpPr>
        <p:spPr>
          <a:xfrm>
            <a:off x="3529927" y="2600373"/>
            <a:ext cx="11610798" cy="894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8600">
                <a:solidFill>
                  <a:srgbClr val="A9A9A9"/>
                </a:solidFill>
              </a:defRPr>
            </a:pPr>
            <a:r>
              <a:t>clay</a:t>
            </a:r>
          </a:p>
          <a:p>
            <a:pPr algn="l">
              <a:lnSpc>
                <a:spcPct val="70000"/>
              </a:lnSpc>
              <a:defRPr sz="8600"/>
            </a:pPr>
            <a:endParaRPr/>
          </a:p>
          <a:p>
            <a:pPr algn="l">
              <a:lnSpc>
                <a:spcPct val="70000"/>
              </a:lnSpc>
              <a:defRPr sz="8600">
                <a:solidFill>
                  <a:srgbClr val="EEC1CC"/>
                </a:solidFill>
              </a:defRPr>
            </a:pPr>
            <a:r>
              <a:t>hand-building</a:t>
            </a:r>
          </a:p>
          <a:p>
            <a:pPr algn="l">
              <a:lnSpc>
                <a:spcPct val="70000"/>
              </a:lnSpc>
              <a:defRPr sz="8600"/>
            </a:pPr>
            <a:endParaRPr/>
          </a:p>
          <a:p>
            <a:pPr algn="l">
              <a:lnSpc>
                <a:spcPct val="70000"/>
              </a:lnSpc>
              <a:defRPr sz="8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sculpture </a:t>
            </a:r>
          </a:p>
          <a:p>
            <a:pPr algn="l">
              <a:lnSpc>
                <a:spcPct val="70000"/>
              </a:lnSpc>
              <a:defRPr sz="8600"/>
            </a:pPr>
            <a:endParaRPr/>
          </a:p>
          <a:p>
            <a:pPr algn="l">
              <a:lnSpc>
                <a:spcPct val="70000"/>
              </a:lnSpc>
              <a:defRPr sz="8600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defRPr>
            </a:pPr>
            <a:r>
              <a:t>Oldenburg - pop artist</a:t>
            </a:r>
          </a:p>
          <a:p>
            <a:pPr algn="l">
              <a:lnSpc>
                <a:spcPct val="70000"/>
              </a:lnSpc>
              <a:defRPr sz="86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3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21-11-21 at 6.50.57 PM.png" descr="Screen Shot 2021-11-21 at 6.50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1518" y="-4632245"/>
            <a:ext cx="37012622" cy="23132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5" grpId="2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Custom</PresentationFormat>
  <Paragraphs>57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Futura</vt:lpstr>
      <vt:lpstr>Futura Bold</vt:lpstr>
      <vt:lpstr>Helvetica Neue</vt:lpstr>
      <vt:lpstr>Helvetica Neue Light</vt:lpstr>
      <vt:lpstr>Helvetica Neue Medium</vt:lpstr>
      <vt:lpstr>Times New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1</cp:revision>
  <dcterms:modified xsi:type="dcterms:W3CDTF">2022-03-07T21:17:59Z</dcterms:modified>
</cp:coreProperties>
</file>