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27"/>
  </p:handoutMasterIdLst>
  <p:sldIdLst>
    <p:sldId id="267" r:id="rId2"/>
    <p:sldId id="262" r:id="rId3"/>
    <p:sldId id="260" r:id="rId4"/>
    <p:sldId id="264" r:id="rId5"/>
    <p:sldId id="268" r:id="rId6"/>
    <p:sldId id="263" r:id="rId7"/>
    <p:sldId id="278" r:id="rId8"/>
    <p:sldId id="273" r:id="rId9"/>
    <p:sldId id="271" r:id="rId10"/>
    <p:sldId id="280" r:id="rId11"/>
    <p:sldId id="270" r:id="rId12"/>
    <p:sldId id="279" r:id="rId13"/>
    <p:sldId id="275" r:id="rId14"/>
    <p:sldId id="283" r:id="rId15"/>
    <p:sldId id="277" r:id="rId16"/>
    <p:sldId id="286" r:id="rId17"/>
    <p:sldId id="276" r:id="rId18"/>
    <p:sldId id="284" r:id="rId19"/>
    <p:sldId id="285" r:id="rId20"/>
    <p:sldId id="281" r:id="rId21"/>
    <p:sldId id="282" r:id="rId22"/>
    <p:sldId id="259" r:id="rId23"/>
    <p:sldId id="269" r:id="rId24"/>
    <p:sldId id="265" r:id="rId25"/>
    <p:sldId id="266" r:id="rId26"/>
  </p:sldIdLst>
  <p:sldSz cx="12192000" cy="6858000"/>
  <p:notesSz cx="6858000" cy="9144000"/>
  <p:embeddedFontLst>
    <p:embeddedFont>
      <p:font typeface="Aller" panose="020B0604020202020204" charset="0"/>
      <p:regular r:id="rId28"/>
    </p:embeddedFont>
    <p:embeddedFont>
      <p:font typeface="Aller Ligh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ill Sans MT" panose="020B0502020104020203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Vanilla" panose="0000040000000000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94E69-7D4F-4A37-9DFD-3DA4984EE9AF}" v="74" dt="2021-12-17T19:05:19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3" autoAdjust="0"/>
    <p:restoredTop sz="96327"/>
  </p:normalViewPr>
  <p:slideViewPr>
    <p:cSldViewPr snapToGrid="0" snapToObjects="1">
      <p:cViewPr varScale="1">
        <p:scale>
          <a:sx n="79" d="100"/>
          <a:sy n="79" d="100"/>
        </p:scale>
        <p:origin x="113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ia Grega" userId="b38d7653046671b7" providerId="LiveId" clId="{F4B94E69-7D4F-4A37-9DFD-3DA4984EE9AF}"/>
    <pc:docChg chg="undo custSel addSld delSld modSld sldOrd">
      <pc:chgData name="Alicia Grega" userId="b38d7653046671b7" providerId="LiveId" clId="{F4B94E69-7D4F-4A37-9DFD-3DA4984EE9AF}" dt="2021-12-17T19:05:19.402" v="3301"/>
      <pc:docMkLst>
        <pc:docMk/>
      </pc:docMkLst>
      <pc:sldChg chg="del ord">
        <pc:chgData name="Alicia Grega" userId="b38d7653046671b7" providerId="LiveId" clId="{F4B94E69-7D4F-4A37-9DFD-3DA4984EE9AF}" dt="2021-12-01T14:24:41.204" v="3216" actId="47"/>
        <pc:sldMkLst>
          <pc:docMk/>
          <pc:sldMk cId="2611504487" sldId="256"/>
        </pc:sldMkLst>
      </pc:sldChg>
      <pc:sldChg chg="del">
        <pc:chgData name="Alicia Grega" userId="b38d7653046671b7" providerId="LiveId" clId="{F4B94E69-7D4F-4A37-9DFD-3DA4984EE9AF}" dt="2021-12-01T11:52:29.445" v="697" actId="47"/>
        <pc:sldMkLst>
          <pc:docMk/>
          <pc:sldMk cId="1747452206" sldId="257"/>
        </pc:sldMkLst>
      </pc:sldChg>
      <pc:sldChg chg="del">
        <pc:chgData name="Alicia Grega" userId="b38d7653046671b7" providerId="LiveId" clId="{F4B94E69-7D4F-4A37-9DFD-3DA4984EE9AF}" dt="2021-12-01T11:52:29.445" v="697" actId="47"/>
        <pc:sldMkLst>
          <pc:docMk/>
          <pc:sldMk cId="2633006093" sldId="258"/>
        </pc:sldMkLst>
      </pc:sldChg>
      <pc:sldChg chg="addSp delSp modSp mod ord">
        <pc:chgData name="Alicia Grega" userId="b38d7653046671b7" providerId="LiveId" clId="{F4B94E69-7D4F-4A37-9DFD-3DA4984EE9AF}" dt="2021-12-01T14:09:52.828" v="3152" actId="20577"/>
        <pc:sldMkLst>
          <pc:docMk/>
          <pc:sldMk cId="2292630451" sldId="259"/>
        </pc:sldMkLst>
        <pc:spChg chg="add del mod">
          <ac:chgData name="Alicia Grega" userId="b38d7653046671b7" providerId="LiveId" clId="{F4B94E69-7D4F-4A37-9DFD-3DA4984EE9AF}" dt="2021-12-01T14:09:52.828" v="3152" actId="20577"/>
          <ac:spMkLst>
            <pc:docMk/>
            <pc:sldMk cId="2292630451" sldId="259"/>
            <ac:spMk id="3" creationId="{1CA8E3AB-FF76-424E-97D4-BF53F76DDDBA}"/>
          </ac:spMkLst>
        </pc:spChg>
        <pc:picChg chg="add del mod">
          <ac:chgData name="Alicia Grega" userId="b38d7653046671b7" providerId="LiveId" clId="{F4B94E69-7D4F-4A37-9DFD-3DA4984EE9AF}" dt="2021-12-01T13:25:04.598" v="1677" actId="931"/>
          <ac:picMkLst>
            <pc:docMk/>
            <pc:sldMk cId="2292630451" sldId="259"/>
            <ac:picMk id="5" creationId="{7F8381E4-D880-4201-BF8F-0DA8E962A986}"/>
          </ac:picMkLst>
        </pc:picChg>
      </pc:sldChg>
      <pc:sldChg chg="addSp delSp modSp mod ord setBg modClrScheme chgLayout">
        <pc:chgData name="Alicia Grega" userId="b38d7653046671b7" providerId="LiveId" clId="{F4B94E69-7D4F-4A37-9DFD-3DA4984EE9AF}" dt="2021-12-17T19:05:19.402" v="3301"/>
        <pc:sldMkLst>
          <pc:docMk/>
          <pc:sldMk cId="51018398" sldId="260"/>
        </pc:sldMkLst>
        <pc:spChg chg="mod">
          <ac:chgData name="Alicia Grega" userId="b38d7653046671b7" providerId="LiveId" clId="{F4B94E69-7D4F-4A37-9DFD-3DA4984EE9AF}" dt="2021-12-01T14:25:35.468" v="3225" actId="1076"/>
          <ac:spMkLst>
            <pc:docMk/>
            <pc:sldMk cId="51018398" sldId="260"/>
            <ac:spMk id="2" creationId="{53770128-EE58-CC43-A3A8-86A4C2C5543B}"/>
          </ac:spMkLst>
        </pc:spChg>
        <pc:spChg chg="mod ord">
          <ac:chgData name="Alicia Grega" userId="b38d7653046671b7" providerId="LiveId" clId="{F4B94E69-7D4F-4A37-9DFD-3DA4984EE9AF}" dt="2021-12-01T14:25:38.764" v="3226" actId="1076"/>
          <ac:spMkLst>
            <pc:docMk/>
            <pc:sldMk cId="51018398" sldId="260"/>
            <ac:spMk id="3" creationId="{B0B51AFD-AB9A-2A4B-94DA-9C3066E424A1}"/>
          </ac:spMkLst>
        </pc:spChg>
        <pc:picChg chg="add del mod">
          <ac:chgData name="Alicia Grega" userId="b38d7653046671b7" providerId="LiveId" clId="{F4B94E69-7D4F-4A37-9DFD-3DA4984EE9AF}" dt="2021-12-01T11:48:48.956" v="198"/>
          <ac:picMkLst>
            <pc:docMk/>
            <pc:sldMk cId="51018398" sldId="260"/>
            <ac:picMk id="4" creationId="{87A16475-F052-47D3-BE85-D8610AD9E77F}"/>
          </ac:picMkLst>
        </pc:picChg>
        <pc:picChg chg="add mod">
          <ac:chgData name="Alicia Grega" userId="b38d7653046671b7" providerId="LiveId" clId="{F4B94E69-7D4F-4A37-9DFD-3DA4984EE9AF}" dt="2021-12-01T14:25:41.239" v="3227" actId="1076"/>
          <ac:picMkLst>
            <pc:docMk/>
            <pc:sldMk cId="51018398" sldId="260"/>
            <ac:picMk id="6" creationId="{259A9065-AA05-4288-8D52-BF2AC13E8F49}"/>
          </ac:picMkLst>
        </pc:picChg>
      </pc:sldChg>
      <pc:sldChg chg="del">
        <pc:chgData name="Alicia Grega" userId="b38d7653046671b7" providerId="LiveId" clId="{F4B94E69-7D4F-4A37-9DFD-3DA4984EE9AF}" dt="2021-12-01T13:10:58.330" v="1350" actId="47"/>
        <pc:sldMkLst>
          <pc:docMk/>
          <pc:sldMk cId="946184982" sldId="261"/>
        </pc:sldMkLst>
      </pc:sldChg>
      <pc:sldChg chg="addSp delSp modSp mod">
        <pc:chgData name="Alicia Grega" userId="b38d7653046671b7" providerId="LiveId" clId="{F4B94E69-7D4F-4A37-9DFD-3DA4984EE9AF}" dt="2021-12-01T14:24:34.928" v="3215" actId="1076"/>
        <pc:sldMkLst>
          <pc:docMk/>
          <pc:sldMk cId="149153980" sldId="262"/>
        </pc:sldMkLst>
        <pc:spChg chg="del">
          <ac:chgData name="Alicia Grega" userId="b38d7653046671b7" providerId="LiveId" clId="{F4B94E69-7D4F-4A37-9DFD-3DA4984EE9AF}" dt="2021-12-01T11:47:58.481" v="181" actId="931"/>
          <ac:spMkLst>
            <pc:docMk/>
            <pc:sldMk cId="149153980" sldId="262"/>
            <ac:spMk id="5" creationId="{58287D7E-5FCC-694A-A064-ABA69DD999D4}"/>
          </ac:spMkLst>
        </pc:spChg>
        <pc:spChg chg="add mod">
          <ac:chgData name="Alicia Grega" userId="b38d7653046671b7" providerId="LiveId" clId="{F4B94E69-7D4F-4A37-9DFD-3DA4984EE9AF}" dt="2021-12-01T11:52:13.975" v="696" actId="20577"/>
          <ac:spMkLst>
            <pc:docMk/>
            <pc:sldMk cId="149153980" sldId="262"/>
            <ac:spMk id="7" creationId="{DA83AD85-6F44-4771-94CE-3E7564336BA7}"/>
          </ac:spMkLst>
        </pc:spChg>
        <pc:picChg chg="add del mod">
          <ac:chgData name="Alicia Grega" userId="b38d7653046671b7" providerId="LiveId" clId="{F4B94E69-7D4F-4A37-9DFD-3DA4984EE9AF}" dt="2021-12-01T11:48:13.318" v="186" actId="21"/>
          <ac:picMkLst>
            <pc:docMk/>
            <pc:sldMk cId="149153980" sldId="262"/>
            <ac:picMk id="3" creationId="{918D28C9-6662-4C65-B9C0-FD64B003ED1A}"/>
          </ac:picMkLst>
        </pc:picChg>
        <pc:picChg chg="add mod">
          <ac:chgData name="Alicia Grega" userId="b38d7653046671b7" providerId="LiveId" clId="{F4B94E69-7D4F-4A37-9DFD-3DA4984EE9AF}" dt="2021-12-01T14:24:34.928" v="3215" actId="1076"/>
          <ac:picMkLst>
            <pc:docMk/>
            <pc:sldMk cId="149153980" sldId="262"/>
            <ac:picMk id="9" creationId="{B81E228B-02A2-45F1-A1D4-416FAE9DA2C1}"/>
          </ac:picMkLst>
        </pc:picChg>
      </pc:sldChg>
      <pc:sldChg chg="addSp delSp modSp mod">
        <pc:chgData name="Alicia Grega" userId="b38d7653046671b7" providerId="LiveId" clId="{F4B94E69-7D4F-4A37-9DFD-3DA4984EE9AF}" dt="2021-12-01T13:19:26.033" v="1473" actId="1076"/>
        <pc:sldMkLst>
          <pc:docMk/>
          <pc:sldMk cId="2036238969" sldId="263"/>
        </pc:sldMkLst>
        <pc:spChg chg="del">
          <ac:chgData name="Alicia Grega" userId="b38d7653046671b7" providerId="LiveId" clId="{F4B94E69-7D4F-4A37-9DFD-3DA4984EE9AF}" dt="2021-12-01T13:06:39.771" v="1223" actId="478"/>
          <ac:spMkLst>
            <pc:docMk/>
            <pc:sldMk cId="2036238969" sldId="263"/>
            <ac:spMk id="2" creationId="{8E6050F3-D95D-3C4F-9E24-FC2B10F4ADDD}"/>
          </ac:spMkLst>
        </pc:spChg>
        <pc:spChg chg="del">
          <ac:chgData name="Alicia Grega" userId="b38d7653046671b7" providerId="LiveId" clId="{F4B94E69-7D4F-4A37-9DFD-3DA4984EE9AF}" dt="2021-12-01T13:06:44.454" v="1225" actId="478"/>
          <ac:spMkLst>
            <pc:docMk/>
            <pc:sldMk cId="2036238969" sldId="263"/>
            <ac:spMk id="3" creationId="{BE894583-BDF8-9049-A684-0F063042E97D}"/>
          </ac:spMkLst>
        </pc:spChg>
        <pc:spChg chg="add del mod">
          <ac:chgData name="Alicia Grega" userId="b38d7653046671b7" providerId="LiveId" clId="{F4B94E69-7D4F-4A37-9DFD-3DA4984EE9AF}" dt="2021-12-01T13:06:42.004" v="1224" actId="478"/>
          <ac:spMkLst>
            <pc:docMk/>
            <pc:sldMk cId="2036238969" sldId="263"/>
            <ac:spMk id="5" creationId="{1E3BD6D7-14D4-439A-A0D5-31CA6E65AD7F}"/>
          </ac:spMkLst>
        </pc:spChg>
        <pc:picChg chg="add mod">
          <ac:chgData name="Alicia Grega" userId="b38d7653046671b7" providerId="LiveId" clId="{F4B94E69-7D4F-4A37-9DFD-3DA4984EE9AF}" dt="2021-12-01T13:19:00.570" v="1466" actId="1076"/>
          <ac:picMkLst>
            <pc:docMk/>
            <pc:sldMk cId="2036238969" sldId="263"/>
            <ac:picMk id="7" creationId="{0545BAB9-3E0A-4C9E-990C-103797074D2E}"/>
          </ac:picMkLst>
        </pc:picChg>
        <pc:picChg chg="add mod">
          <ac:chgData name="Alicia Grega" userId="b38d7653046671b7" providerId="LiveId" clId="{F4B94E69-7D4F-4A37-9DFD-3DA4984EE9AF}" dt="2021-12-01T13:19:26.033" v="1473" actId="1076"/>
          <ac:picMkLst>
            <pc:docMk/>
            <pc:sldMk cId="2036238969" sldId="263"/>
            <ac:picMk id="9" creationId="{FB4435AD-DADD-4572-9636-278AD4CCE6E7}"/>
          </ac:picMkLst>
        </pc:picChg>
      </pc:sldChg>
      <pc:sldChg chg="modSp mod ord">
        <pc:chgData name="Alicia Grega" userId="b38d7653046671b7" providerId="LiveId" clId="{F4B94E69-7D4F-4A37-9DFD-3DA4984EE9AF}" dt="2021-12-01T14:26:05.355" v="3231"/>
        <pc:sldMkLst>
          <pc:docMk/>
          <pc:sldMk cId="3313402271" sldId="264"/>
        </pc:sldMkLst>
        <pc:spChg chg="mod">
          <ac:chgData name="Alicia Grega" userId="b38d7653046671b7" providerId="LiveId" clId="{F4B94E69-7D4F-4A37-9DFD-3DA4984EE9AF}" dt="2021-12-01T13:05:25.835" v="1109" actId="20577"/>
          <ac:spMkLst>
            <pc:docMk/>
            <pc:sldMk cId="3313402271" sldId="264"/>
            <ac:spMk id="2" creationId="{B8A8EF04-CC1C-584A-AC86-8B6FE7592A1A}"/>
          </ac:spMkLst>
        </pc:spChg>
        <pc:spChg chg="mod">
          <ac:chgData name="Alicia Grega" userId="b38d7653046671b7" providerId="LiveId" clId="{F4B94E69-7D4F-4A37-9DFD-3DA4984EE9AF}" dt="2021-12-01T13:11:38.589" v="1359" actId="20577"/>
          <ac:spMkLst>
            <pc:docMk/>
            <pc:sldMk cId="3313402271" sldId="264"/>
            <ac:spMk id="3" creationId="{1CA8E3AB-FF76-424E-97D4-BF53F76DDDBA}"/>
          </ac:spMkLst>
        </pc:spChg>
      </pc:sldChg>
      <pc:sldChg chg="modSp mod">
        <pc:chgData name="Alicia Grega" userId="b38d7653046671b7" providerId="LiveId" clId="{F4B94E69-7D4F-4A37-9DFD-3DA4984EE9AF}" dt="2021-12-01T14:02:12.420" v="2982"/>
        <pc:sldMkLst>
          <pc:docMk/>
          <pc:sldMk cId="2611185280" sldId="266"/>
        </pc:sldMkLst>
        <pc:spChg chg="mod">
          <ac:chgData name="Alicia Grega" userId="b38d7653046671b7" providerId="LiveId" clId="{F4B94E69-7D4F-4A37-9DFD-3DA4984EE9AF}" dt="2021-12-01T14:02:12.420" v="2982"/>
          <ac:spMkLst>
            <pc:docMk/>
            <pc:sldMk cId="2611185280" sldId="266"/>
            <ac:spMk id="3" creationId="{17559407-41AB-AD4F-B652-83F07F526072}"/>
          </ac:spMkLst>
        </pc:spChg>
      </pc:sldChg>
      <pc:sldChg chg="addSp modSp mod">
        <pc:chgData name="Alicia Grega" userId="b38d7653046671b7" providerId="LiveId" clId="{F4B94E69-7D4F-4A37-9DFD-3DA4984EE9AF}" dt="2021-12-01T14:24:08.679" v="3210" actId="1076"/>
        <pc:sldMkLst>
          <pc:docMk/>
          <pc:sldMk cId="1034513091" sldId="267"/>
        </pc:sldMkLst>
        <pc:spChg chg="mod">
          <ac:chgData name="Alicia Grega" userId="b38d7653046671b7" providerId="LiveId" clId="{F4B94E69-7D4F-4A37-9DFD-3DA4984EE9AF}" dt="2021-11-17T17:05:31.053" v="102" actId="27636"/>
          <ac:spMkLst>
            <pc:docMk/>
            <pc:sldMk cId="1034513091" sldId="267"/>
            <ac:spMk id="2" creationId="{61B1F44B-3182-43D6-8FBB-B9B175E1312E}"/>
          </ac:spMkLst>
        </pc:spChg>
        <pc:spChg chg="mod">
          <ac:chgData name="Alicia Grega" userId="b38d7653046671b7" providerId="LiveId" clId="{F4B94E69-7D4F-4A37-9DFD-3DA4984EE9AF}" dt="2021-11-17T17:05:43.766" v="137" actId="20577"/>
          <ac:spMkLst>
            <pc:docMk/>
            <pc:sldMk cId="1034513091" sldId="267"/>
            <ac:spMk id="3" creationId="{96721E17-CECA-48E6-A61A-5FA96213C684}"/>
          </ac:spMkLst>
        </pc:spChg>
        <pc:picChg chg="add mod">
          <ac:chgData name="Alicia Grega" userId="b38d7653046671b7" providerId="LiveId" clId="{F4B94E69-7D4F-4A37-9DFD-3DA4984EE9AF}" dt="2021-12-01T14:24:08.679" v="3210" actId="1076"/>
          <ac:picMkLst>
            <pc:docMk/>
            <pc:sldMk cId="1034513091" sldId="267"/>
            <ac:picMk id="5" creationId="{AE93A6D6-E6BB-47EB-937E-3EB175D16182}"/>
          </ac:picMkLst>
        </pc:picChg>
      </pc:sldChg>
      <pc:sldChg chg="add ord">
        <pc:chgData name="Alicia Grega" userId="b38d7653046671b7" providerId="LiveId" clId="{F4B94E69-7D4F-4A37-9DFD-3DA4984EE9AF}" dt="2021-12-01T14:25:49.777" v="3229"/>
        <pc:sldMkLst>
          <pc:docMk/>
          <pc:sldMk cId="1520763868" sldId="268"/>
        </pc:sldMkLst>
      </pc:sldChg>
      <pc:sldChg chg="add ord">
        <pc:chgData name="Alicia Grega" userId="b38d7653046671b7" providerId="LiveId" clId="{F4B94E69-7D4F-4A37-9DFD-3DA4984EE9AF}" dt="2021-12-01T14:26:15.813" v="3233"/>
        <pc:sldMkLst>
          <pc:docMk/>
          <pc:sldMk cId="613544606" sldId="269"/>
        </pc:sldMkLst>
      </pc:sldChg>
      <pc:sldChg chg="addSp delSp modSp new mod modClrScheme chgLayout">
        <pc:chgData name="Alicia Grega" userId="b38d7653046671b7" providerId="LiveId" clId="{F4B94E69-7D4F-4A37-9DFD-3DA4984EE9AF}" dt="2021-12-01T13:10:08.911" v="1262" actId="20577"/>
        <pc:sldMkLst>
          <pc:docMk/>
          <pc:sldMk cId="2856476925" sldId="270"/>
        </pc:sldMkLst>
        <pc:spChg chg="del">
          <ac:chgData name="Alicia Grega" userId="b38d7653046671b7" providerId="LiveId" clId="{F4B94E69-7D4F-4A37-9DFD-3DA4984EE9AF}" dt="2021-12-01T13:08:25.467" v="1235" actId="478"/>
          <ac:spMkLst>
            <pc:docMk/>
            <pc:sldMk cId="2856476925" sldId="270"/>
            <ac:spMk id="2" creationId="{235C3DA9-7B03-45D1-AB99-85327643FC53}"/>
          </ac:spMkLst>
        </pc:spChg>
        <pc:spChg chg="del">
          <ac:chgData name="Alicia Grega" userId="b38d7653046671b7" providerId="LiveId" clId="{F4B94E69-7D4F-4A37-9DFD-3DA4984EE9AF}" dt="2021-12-01T13:08:27.865" v="1236" actId="478"/>
          <ac:spMkLst>
            <pc:docMk/>
            <pc:sldMk cId="2856476925" sldId="270"/>
            <ac:spMk id="3" creationId="{9581FCC5-4BBF-401E-BFF1-36F2EF77FAFD}"/>
          </ac:spMkLst>
        </pc:spChg>
        <pc:spChg chg="add del mod">
          <ac:chgData name="Alicia Grega" userId="b38d7653046671b7" providerId="LiveId" clId="{F4B94E69-7D4F-4A37-9DFD-3DA4984EE9AF}" dt="2021-12-01T13:08:39.247" v="1238" actId="478"/>
          <ac:spMkLst>
            <pc:docMk/>
            <pc:sldMk cId="2856476925" sldId="270"/>
            <ac:spMk id="6" creationId="{C78EFCA7-BE79-4B58-812E-E0E7402DCFFA}"/>
          </ac:spMkLst>
        </pc:spChg>
        <pc:spChg chg="add del mod">
          <ac:chgData name="Alicia Grega" userId="b38d7653046671b7" providerId="LiveId" clId="{F4B94E69-7D4F-4A37-9DFD-3DA4984EE9AF}" dt="2021-12-01T13:08:43.234" v="1239" actId="478"/>
          <ac:spMkLst>
            <pc:docMk/>
            <pc:sldMk cId="2856476925" sldId="270"/>
            <ac:spMk id="7" creationId="{CE367792-0D46-4A62-8647-6AC28EA80EDD}"/>
          </ac:spMkLst>
        </pc:spChg>
        <pc:spChg chg="add del mod">
          <ac:chgData name="Alicia Grega" userId="b38d7653046671b7" providerId="LiveId" clId="{F4B94E69-7D4F-4A37-9DFD-3DA4984EE9AF}" dt="2021-12-01T13:09:24.531" v="1254"/>
          <ac:spMkLst>
            <pc:docMk/>
            <pc:sldMk cId="2856476925" sldId="270"/>
            <ac:spMk id="10" creationId="{262892AE-C600-43AB-8FA4-6BD04C17473E}"/>
          </ac:spMkLst>
        </pc:spChg>
        <pc:spChg chg="add del mod">
          <ac:chgData name="Alicia Grega" userId="b38d7653046671b7" providerId="LiveId" clId="{F4B94E69-7D4F-4A37-9DFD-3DA4984EE9AF}" dt="2021-12-01T13:09:39.159" v="1258"/>
          <ac:spMkLst>
            <pc:docMk/>
            <pc:sldMk cId="2856476925" sldId="270"/>
            <ac:spMk id="11" creationId="{AA1EEC3B-B5E8-480F-B1E5-0D9945A197E3}"/>
          </ac:spMkLst>
        </pc:spChg>
        <pc:spChg chg="add mod">
          <ac:chgData name="Alicia Grega" userId="b38d7653046671b7" providerId="LiveId" clId="{F4B94E69-7D4F-4A37-9DFD-3DA4984EE9AF}" dt="2021-12-01T13:10:08.911" v="1262" actId="20577"/>
          <ac:spMkLst>
            <pc:docMk/>
            <pc:sldMk cId="2856476925" sldId="270"/>
            <ac:spMk id="12" creationId="{029513DA-B928-4111-9466-C39CD30ECFD3}"/>
          </ac:spMkLst>
        </pc:spChg>
        <pc:graphicFrameChg chg="add del modGraphic">
          <ac:chgData name="Alicia Grega" userId="b38d7653046671b7" providerId="LiveId" clId="{F4B94E69-7D4F-4A37-9DFD-3DA4984EE9AF}" dt="2021-12-01T13:08:22.548" v="1234" actId="478"/>
          <ac:graphicFrameMkLst>
            <pc:docMk/>
            <pc:sldMk cId="2856476925" sldId="270"/>
            <ac:graphicFrameMk id="5" creationId="{68CA82CB-0E38-44E8-B957-3C48571F2762}"/>
          </ac:graphicFrameMkLst>
        </pc:graphicFrameChg>
        <pc:picChg chg="add mod">
          <ac:chgData name="Alicia Grega" userId="b38d7653046671b7" providerId="LiveId" clId="{F4B94E69-7D4F-4A37-9DFD-3DA4984EE9AF}" dt="2021-12-01T13:09:15.434" v="1250" actId="1076"/>
          <ac:picMkLst>
            <pc:docMk/>
            <pc:sldMk cId="2856476925" sldId="270"/>
            <ac:picMk id="9" creationId="{72AB2618-2139-49F0-9021-5CB845B4CCD2}"/>
          </ac:picMkLst>
        </pc:picChg>
      </pc:sldChg>
      <pc:sldChg chg="addSp modSp add mod ord">
        <pc:chgData name="Alicia Grega" userId="b38d7653046671b7" providerId="LiveId" clId="{F4B94E69-7D4F-4A37-9DFD-3DA4984EE9AF}" dt="2021-12-01T13:18:46.720" v="1463" actId="962"/>
        <pc:sldMkLst>
          <pc:docMk/>
          <pc:sldMk cId="1041340313" sldId="271"/>
        </pc:sldMkLst>
        <pc:picChg chg="add mod">
          <ac:chgData name="Alicia Grega" userId="b38d7653046671b7" providerId="LiveId" clId="{F4B94E69-7D4F-4A37-9DFD-3DA4984EE9AF}" dt="2021-12-01T13:18:46.720" v="1463" actId="962"/>
          <ac:picMkLst>
            <pc:docMk/>
            <pc:sldMk cId="1041340313" sldId="271"/>
            <ac:picMk id="3" creationId="{6EA9C131-8EA0-4FEA-BACD-D3E40D15FBA4}"/>
          </ac:picMkLst>
        </pc:picChg>
      </pc:sldChg>
      <pc:sldChg chg="addSp delSp modSp add del mod ord">
        <pc:chgData name="Alicia Grega" userId="b38d7653046671b7" providerId="LiveId" clId="{F4B94E69-7D4F-4A37-9DFD-3DA4984EE9AF}" dt="2021-12-01T14:28:50.015" v="3250" actId="47"/>
        <pc:sldMkLst>
          <pc:docMk/>
          <pc:sldMk cId="4268876782" sldId="272"/>
        </pc:sldMkLst>
        <pc:picChg chg="add del mod">
          <ac:chgData name="Alicia Grega" userId="b38d7653046671b7" providerId="LiveId" clId="{F4B94E69-7D4F-4A37-9DFD-3DA4984EE9AF}" dt="2021-12-01T13:20:08.196" v="1479" actId="478"/>
          <ac:picMkLst>
            <pc:docMk/>
            <pc:sldMk cId="4268876782" sldId="272"/>
            <ac:picMk id="3" creationId="{97B16F6D-BB10-427F-A8FD-3FB40B5608D6}"/>
          </ac:picMkLst>
        </pc:picChg>
        <pc:picChg chg="add del mod">
          <ac:chgData name="Alicia Grega" userId="b38d7653046671b7" providerId="LiveId" clId="{F4B94E69-7D4F-4A37-9DFD-3DA4984EE9AF}" dt="2021-12-01T13:20:23.865" v="1481" actId="931"/>
          <ac:picMkLst>
            <pc:docMk/>
            <pc:sldMk cId="4268876782" sldId="272"/>
            <ac:picMk id="5" creationId="{0BDDD966-54BC-4D3B-8B6E-B2810D217056}"/>
          </ac:picMkLst>
        </pc:picChg>
        <pc:picChg chg="add mod">
          <ac:chgData name="Alicia Grega" userId="b38d7653046671b7" providerId="LiveId" clId="{F4B94E69-7D4F-4A37-9DFD-3DA4984EE9AF}" dt="2021-12-01T13:21:15.541" v="1492" actId="1076"/>
          <ac:picMkLst>
            <pc:docMk/>
            <pc:sldMk cId="4268876782" sldId="272"/>
            <ac:picMk id="7" creationId="{11A0ABC2-FBCF-4144-99DE-7A26BEB203D3}"/>
          </ac:picMkLst>
        </pc:picChg>
        <pc:picChg chg="add mod">
          <ac:chgData name="Alicia Grega" userId="b38d7653046671b7" providerId="LiveId" clId="{F4B94E69-7D4F-4A37-9DFD-3DA4984EE9AF}" dt="2021-12-01T13:20:54.836" v="1487" actId="27614"/>
          <ac:picMkLst>
            <pc:docMk/>
            <pc:sldMk cId="4268876782" sldId="272"/>
            <ac:picMk id="9" creationId="{5D66D6D8-5BF4-4765-A9EE-05AB53FDC825}"/>
          </ac:picMkLst>
        </pc:picChg>
      </pc:sldChg>
      <pc:sldChg chg="addSp modSp add mod ord modClrScheme chgLayout">
        <pc:chgData name="Alicia Grega" userId="b38d7653046671b7" providerId="LiveId" clId="{F4B94E69-7D4F-4A37-9DFD-3DA4984EE9AF}" dt="2021-12-01T14:28:23.867" v="3249" actId="207"/>
        <pc:sldMkLst>
          <pc:docMk/>
          <pc:sldMk cId="1180408196" sldId="273"/>
        </pc:sldMkLst>
        <pc:spChg chg="add mod">
          <ac:chgData name="Alicia Grega" userId="b38d7653046671b7" providerId="LiveId" clId="{F4B94E69-7D4F-4A37-9DFD-3DA4984EE9AF}" dt="2021-12-01T14:28:23.867" v="3249" actId="207"/>
          <ac:spMkLst>
            <pc:docMk/>
            <pc:sldMk cId="1180408196" sldId="273"/>
            <ac:spMk id="8" creationId="{944D1C58-43F2-4930-8791-CC5BC94AE6CF}"/>
          </ac:spMkLst>
        </pc:spChg>
        <pc:spChg chg="add mod">
          <ac:chgData name="Alicia Grega" userId="b38d7653046671b7" providerId="LiveId" clId="{F4B94E69-7D4F-4A37-9DFD-3DA4984EE9AF}" dt="2021-12-01T13:23:45.897" v="1657" actId="20577"/>
          <ac:spMkLst>
            <pc:docMk/>
            <pc:sldMk cId="1180408196" sldId="273"/>
            <ac:spMk id="10" creationId="{42AE592E-26FB-4652-AE69-8A8ED34E57C4}"/>
          </ac:spMkLst>
        </pc:spChg>
        <pc:picChg chg="add mod">
          <ac:chgData name="Alicia Grega" userId="b38d7653046671b7" providerId="LiveId" clId="{F4B94E69-7D4F-4A37-9DFD-3DA4984EE9AF}" dt="2021-12-01T13:22:27.032" v="1516" actId="14100"/>
          <ac:picMkLst>
            <pc:docMk/>
            <pc:sldMk cId="1180408196" sldId="273"/>
            <ac:picMk id="3" creationId="{93246CCF-821E-499C-867F-10E3D99825E0}"/>
          </ac:picMkLst>
        </pc:picChg>
      </pc:sldChg>
      <pc:sldChg chg="addSp delSp modSp add del mod">
        <pc:chgData name="Alicia Grega" userId="b38d7653046671b7" providerId="LiveId" clId="{F4B94E69-7D4F-4A37-9DFD-3DA4984EE9AF}" dt="2021-12-01T13:26:27.524" v="1692" actId="47"/>
        <pc:sldMkLst>
          <pc:docMk/>
          <pc:sldMk cId="2587083547" sldId="274"/>
        </pc:sldMkLst>
        <pc:picChg chg="add mod">
          <ac:chgData name="Alicia Grega" userId="b38d7653046671b7" providerId="LiveId" clId="{F4B94E69-7D4F-4A37-9DFD-3DA4984EE9AF}" dt="2021-12-01T13:24:45.272" v="1675" actId="27614"/>
          <ac:picMkLst>
            <pc:docMk/>
            <pc:sldMk cId="2587083547" sldId="274"/>
            <ac:picMk id="3" creationId="{C11AC458-E213-4087-997E-843DA0F51AED}"/>
          </ac:picMkLst>
        </pc:picChg>
        <pc:picChg chg="add del mod">
          <ac:chgData name="Alicia Grega" userId="b38d7653046671b7" providerId="LiveId" clId="{F4B94E69-7D4F-4A37-9DFD-3DA4984EE9AF}" dt="2021-12-01T13:26:23.248" v="1691" actId="21"/>
          <ac:picMkLst>
            <pc:docMk/>
            <pc:sldMk cId="2587083547" sldId="274"/>
            <ac:picMk id="5" creationId="{5658B50F-F447-47BE-AFE5-8B2130AEF41E}"/>
          </ac:picMkLst>
        </pc:picChg>
      </pc:sldChg>
      <pc:sldChg chg="addSp modSp add mod ord">
        <pc:chgData name="Alicia Grega" userId="b38d7653046671b7" providerId="LiveId" clId="{F4B94E69-7D4F-4A37-9DFD-3DA4984EE9AF}" dt="2021-12-01T13:58:29.897" v="2957"/>
        <pc:sldMkLst>
          <pc:docMk/>
          <pc:sldMk cId="1658432935" sldId="275"/>
        </pc:sldMkLst>
        <pc:spChg chg="add mod">
          <ac:chgData name="Alicia Grega" userId="b38d7653046671b7" providerId="LiveId" clId="{F4B94E69-7D4F-4A37-9DFD-3DA4984EE9AF}" dt="2021-12-01T13:30:22.902" v="2158" actId="1076"/>
          <ac:spMkLst>
            <pc:docMk/>
            <pc:sldMk cId="1658432935" sldId="275"/>
            <ac:spMk id="7" creationId="{FC74284E-A5BD-43A1-BED9-3CE1BEA9ED51}"/>
          </ac:spMkLst>
        </pc:spChg>
        <pc:picChg chg="add mod">
          <ac:chgData name="Alicia Grega" userId="b38d7653046671b7" providerId="LiveId" clId="{F4B94E69-7D4F-4A37-9DFD-3DA4984EE9AF}" dt="2021-12-01T13:25:23.867" v="1679" actId="1076"/>
          <ac:picMkLst>
            <pc:docMk/>
            <pc:sldMk cId="1658432935" sldId="275"/>
            <ac:picMk id="3" creationId="{E0B949D3-6B38-4A91-9244-5448A11EA444}"/>
          </ac:picMkLst>
        </pc:picChg>
        <pc:picChg chg="add mod">
          <ac:chgData name="Alicia Grega" userId="b38d7653046671b7" providerId="LiveId" clId="{F4B94E69-7D4F-4A37-9DFD-3DA4984EE9AF}" dt="2021-12-01T13:25:40.049" v="1683" actId="962"/>
          <ac:picMkLst>
            <pc:docMk/>
            <pc:sldMk cId="1658432935" sldId="275"/>
            <ac:picMk id="5" creationId="{21FB5AED-EA8A-47D5-9A91-576B250C876A}"/>
          </ac:picMkLst>
        </pc:picChg>
        <pc:picChg chg="add mod ord">
          <ac:chgData name="Alicia Grega" userId="b38d7653046671b7" providerId="LiveId" clId="{F4B94E69-7D4F-4A37-9DFD-3DA4984EE9AF}" dt="2021-12-01T13:30:27.645" v="2159" actId="1076"/>
          <ac:picMkLst>
            <pc:docMk/>
            <pc:sldMk cId="1658432935" sldId="275"/>
            <ac:picMk id="6" creationId="{F9616813-2589-485E-BB6B-472116D5D8FC}"/>
          </ac:picMkLst>
        </pc:picChg>
      </pc:sldChg>
      <pc:sldChg chg="addSp modSp add mod ord">
        <pc:chgData name="Alicia Grega" userId="b38d7653046671b7" providerId="LiveId" clId="{F4B94E69-7D4F-4A37-9DFD-3DA4984EE9AF}" dt="2021-12-01T14:27:38.035" v="3247" actId="1076"/>
        <pc:sldMkLst>
          <pc:docMk/>
          <pc:sldMk cId="930202161" sldId="276"/>
        </pc:sldMkLst>
        <pc:spChg chg="add mod">
          <ac:chgData name="Alicia Grega" userId="b38d7653046671b7" providerId="LiveId" clId="{F4B94E69-7D4F-4A37-9DFD-3DA4984EE9AF}" dt="2021-12-01T14:27:38.035" v="3247" actId="1076"/>
          <ac:spMkLst>
            <pc:docMk/>
            <pc:sldMk cId="930202161" sldId="276"/>
            <ac:spMk id="4" creationId="{FA915253-0EBC-4F4E-9F85-6F46520875C7}"/>
          </ac:spMkLst>
        </pc:spChg>
        <pc:picChg chg="add mod">
          <ac:chgData name="Alicia Grega" userId="b38d7653046671b7" providerId="LiveId" clId="{F4B94E69-7D4F-4A37-9DFD-3DA4984EE9AF}" dt="2021-12-01T14:27:26.189" v="3244" actId="14100"/>
          <ac:picMkLst>
            <pc:docMk/>
            <pc:sldMk cId="930202161" sldId="276"/>
            <ac:picMk id="3" creationId="{28158562-1829-4321-851B-51C60DC9BBED}"/>
          </ac:picMkLst>
        </pc:picChg>
      </pc:sldChg>
      <pc:sldChg chg="addSp modSp add mod ord modAnim">
        <pc:chgData name="Alicia Grega" userId="b38d7653046671b7" providerId="LiveId" clId="{F4B94E69-7D4F-4A37-9DFD-3DA4984EE9AF}" dt="2021-12-01T14:21:23.730" v="3199"/>
        <pc:sldMkLst>
          <pc:docMk/>
          <pc:sldMk cId="2917867797" sldId="277"/>
        </pc:sldMkLst>
        <pc:spChg chg="add mod">
          <ac:chgData name="Alicia Grega" userId="b38d7653046671b7" providerId="LiveId" clId="{F4B94E69-7D4F-4A37-9DFD-3DA4984EE9AF}" dt="2021-12-01T13:39:14.839" v="2374" actId="122"/>
          <ac:spMkLst>
            <pc:docMk/>
            <pc:sldMk cId="2917867797" sldId="277"/>
            <ac:spMk id="3" creationId="{6B8FCC3E-827C-4266-B875-E26B15AC6AB8}"/>
          </ac:spMkLst>
        </pc:spChg>
        <pc:picChg chg="add mod">
          <ac:chgData name="Alicia Grega" userId="b38d7653046671b7" providerId="LiveId" clId="{F4B94E69-7D4F-4A37-9DFD-3DA4984EE9AF}" dt="2021-12-01T13:38:48.867" v="2327" actId="1076"/>
          <ac:picMkLst>
            <pc:docMk/>
            <pc:sldMk cId="2917867797" sldId="277"/>
            <ac:picMk id="2" creationId="{DB326B66-0EAD-4BB8-88AB-52CBC26BE93C}"/>
          </ac:picMkLst>
        </pc:picChg>
      </pc:sldChg>
      <pc:sldChg chg="addSp delSp modSp add mod ord">
        <pc:chgData name="Alicia Grega" userId="b38d7653046671b7" providerId="LiveId" clId="{F4B94E69-7D4F-4A37-9DFD-3DA4984EE9AF}" dt="2021-12-01T14:29:15.298" v="3300" actId="121"/>
        <pc:sldMkLst>
          <pc:docMk/>
          <pc:sldMk cId="709431791" sldId="278"/>
        </pc:sldMkLst>
        <pc:spChg chg="add mod">
          <ac:chgData name="Alicia Grega" userId="b38d7653046671b7" providerId="LiveId" clId="{F4B94E69-7D4F-4A37-9DFD-3DA4984EE9AF}" dt="2021-12-01T14:29:15.298" v="3300" actId="121"/>
          <ac:spMkLst>
            <pc:docMk/>
            <pc:sldMk cId="709431791" sldId="278"/>
            <ac:spMk id="10" creationId="{CD26982A-FDDA-49FB-B236-55B6640D740D}"/>
          </ac:spMkLst>
        </pc:spChg>
        <pc:picChg chg="add del mod">
          <ac:chgData name="Alicia Grega" userId="b38d7653046671b7" providerId="LiveId" clId="{F4B94E69-7D4F-4A37-9DFD-3DA4984EE9AF}" dt="2021-12-01T13:13:05.005" v="1373" actId="478"/>
          <ac:picMkLst>
            <pc:docMk/>
            <pc:sldMk cId="709431791" sldId="278"/>
            <ac:picMk id="3" creationId="{599F7FFF-F457-4D33-8A09-3498BA291FFE}"/>
          </ac:picMkLst>
        </pc:picChg>
        <pc:picChg chg="add del mod">
          <ac:chgData name="Alicia Grega" userId="b38d7653046671b7" providerId="LiveId" clId="{F4B94E69-7D4F-4A37-9DFD-3DA4984EE9AF}" dt="2021-12-01T13:13:23.911" v="1377" actId="21"/>
          <ac:picMkLst>
            <pc:docMk/>
            <pc:sldMk cId="709431791" sldId="278"/>
            <ac:picMk id="5" creationId="{FD4B78E8-8E4A-427E-957D-1BB75F96A168}"/>
          </ac:picMkLst>
        </pc:picChg>
        <pc:picChg chg="add del mod">
          <ac:chgData name="Alicia Grega" userId="b38d7653046671b7" providerId="LiveId" clId="{F4B94E69-7D4F-4A37-9DFD-3DA4984EE9AF}" dt="2021-12-01T13:17:55.821" v="1453" actId="478"/>
          <ac:picMkLst>
            <pc:docMk/>
            <pc:sldMk cId="709431791" sldId="278"/>
            <ac:picMk id="7" creationId="{3C355FD3-94D1-45D8-92DA-8DE48AEE94C2}"/>
          </ac:picMkLst>
        </pc:picChg>
        <pc:picChg chg="add mod">
          <ac:chgData name="Alicia Grega" userId="b38d7653046671b7" providerId="LiveId" clId="{F4B94E69-7D4F-4A37-9DFD-3DA4984EE9AF}" dt="2021-12-01T13:18:15.588" v="1456" actId="962"/>
          <ac:picMkLst>
            <pc:docMk/>
            <pc:sldMk cId="709431791" sldId="278"/>
            <ac:picMk id="9" creationId="{078F371B-DBFE-4753-9465-D2C9AE824E89}"/>
          </ac:picMkLst>
        </pc:picChg>
      </pc:sldChg>
      <pc:sldChg chg="addSp delSp modSp add mod ord">
        <pc:chgData name="Alicia Grega" userId="b38d7653046671b7" providerId="LiveId" clId="{F4B94E69-7D4F-4A37-9DFD-3DA4984EE9AF}" dt="2021-12-01T13:58:04.456" v="2953"/>
        <pc:sldMkLst>
          <pc:docMk/>
          <pc:sldMk cId="1370945087" sldId="279"/>
        </pc:sldMkLst>
        <pc:spChg chg="add mod">
          <ac:chgData name="Alicia Grega" userId="b38d7653046671b7" providerId="LiveId" clId="{F4B94E69-7D4F-4A37-9DFD-3DA4984EE9AF}" dt="2021-12-01T13:17:21.512" v="1451" actId="255"/>
          <ac:spMkLst>
            <pc:docMk/>
            <pc:sldMk cId="1370945087" sldId="279"/>
            <ac:spMk id="11" creationId="{CB1712EB-FDC4-4BDE-B131-0A4D606A1D28}"/>
          </ac:spMkLst>
        </pc:spChg>
        <pc:picChg chg="add mod ord">
          <ac:chgData name="Alicia Grega" userId="b38d7653046671b7" providerId="LiveId" clId="{F4B94E69-7D4F-4A37-9DFD-3DA4984EE9AF}" dt="2021-12-01T13:16:01.584" v="1409" actId="1076"/>
          <ac:picMkLst>
            <pc:docMk/>
            <pc:sldMk cId="1370945087" sldId="279"/>
            <ac:picMk id="3" creationId="{6EFAB925-3988-47B3-AB9A-DEDD86E97872}"/>
          </ac:picMkLst>
        </pc:picChg>
        <pc:picChg chg="add mod ord">
          <ac:chgData name="Alicia Grega" userId="b38d7653046671b7" providerId="LiveId" clId="{F4B94E69-7D4F-4A37-9DFD-3DA4984EE9AF}" dt="2021-12-01T13:15:22.560" v="1406" actId="1076"/>
          <ac:picMkLst>
            <pc:docMk/>
            <pc:sldMk cId="1370945087" sldId="279"/>
            <ac:picMk id="5" creationId="{E6ABFF53-2694-47BE-8C56-DD608DA55C5C}"/>
          </ac:picMkLst>
        </pc:picChg>
        <pc:picChg chg="add del mod">
          <ac:chgData name="Alicia Grega" userId="b38d7653046671b7" providerId="LiveId" clId="{F4B94E69-7D4F-4A37-9DFD-3DA4984EE9AF}" dt="2021-12-01T13:13:38.780" v="1381" actId="478"/>
          <ac:picMkLst>
            <pc:docMk/>
            <pc:sldMk cId="1370945087" sldId="279"/>
            <ac:picMk id="6" creationId="{6C385444-D191-4ED3-8AE8-6782B3CA2E98}"/>
          </ac:picMkLst>
        </pc:picChg>
        <pc:picChg chg="add mod">
          <ac:chgData name="Alicia Grega" userId="b38d7653046671b7" providerId="LiveId" clId="{F4B94E69-7D4F-4A37-9DFD-3DA4984EE9AF}" dt="2021-12-01T13:14:02.118" v="1389" actId="1076"/>
          <ac:picMkLst>
            <pc:docMk/>
            <pc:sldMk cId="1370945087" sldId="279"/>
            <ac:picMk id="8" creationId="{CCF2426F-DB15-4326-80DD-FB877BF43FCE}"/>
          </ac:picMkLst>
        </pc:picChg>
        <pc:picChg chg="add mod ord">
          <ac:chgData name="Alicia Grega" userId="b38d7653046671b7" providerId="LiveId" clId="{F4B94E69-7D4F-4A37-9DFD-3DA4984EE9AF}" dt="2021-12-01T13:14:55.630" v="1401" actId="1076"/>
          <ac:picMkLst>
            <pc:docMk/>
            <pc:sldMk cId="1370945087" sldId="279"/>
            <ac:picMk id="10" creationId="{6E57D899-CF64-4391-B765-905124A8FD0F}"/>
          </ac:picMkLst>
        </pc:picChg>
      </pc:sldChg>
      <pc:sldChg chg="addSp delSp modSp new mod ord">
        <pc:chgData name="Alicia Grega" userId="b38d7653046671b7" providerId="LiveId" clId="{F4B94E69-7D4F-4A37-9DFD-3DA4984EE9AF}" dt="2021-12-01T14:28:04.812" v="3248" actId="207"/>
        <pc:sldMkLst>
          <pc:docMk/>
          <pc:sldMk cId="1648689669" sldId="280"/>
        </pc:sldMkLst>
        <pc:spChg chg="mod">
          <ac:chgData name="Alicia Grega" userId="b38d7653046671b7" providerId="LiveId" clId="{F4B94E69-7D4F-4A37-9DFD-3DA4984EE9AF}" dt="2021-12-01T14:28:04.812" v="3248" actId="207"/>
          <ac:spMkLst>
            <pc:docMk/>
            <pc:sldMk cId="1648689669" sldId="280"/>
            <ac:spMk id="2" creationId="{543111F0-F9F3-4EC1-B0E4-128A8FBCFFBB}"/>
          </ac:spMkLst>
        </pc:spChg>
        <pc:spChg chg="del">
          <ac:chgData name="Alicia Grega" userId="b38d7653046671b7" providerId="LiveId" clId="{F4B94E69-7D4F-4A37-9DFD-3DA4984EE9AF}" dt="2021-12-01T13:56:08.923" v="2923" actId="931"/>
          <ac:spMkLst>
            <pc:docMk/>
            <pc:sldMk cId="1648689669" sldId="280"/>
            <ac:spMk id="3" creationId="{E74C882B-9777-4D36-97B4-04B764034534}"/>
          </ac:spMkLst>
        </pc:spChg>
        <pc:spChg chg="mod">
          <ac:chgData name="Alicia Grega" userId="b38d7653046671b7" providerId="LiveId" clId="{F4B94E69-7D4F-4A37-9DFD-3DA4984EE9AF}" dt="2021-12-01T13:57:01.325" v="2945" actId="1076"/>
          <ac:spMkLst>
            <pc:docMk/>
            <pc:sldMk cId="1648689669" sldId="280"/>
            <ac:spMk id="4" creationId="{D0E0661A-585A-47F9-BB98-2A0C2402F604}"/>
          </ac:spMkLst>
        </pc:spChg>
        <pc:picChg chg="add mod">
          <ac:chgData name="Alicia Grega" userId="b38d7653046671b7" providerId="LiveId" clId="{F4B94E69-7D4F-4A37-9DFD-3DA4984EE9AF}" dt="2021-12-01T13:56:44.636" v="2937" actId="14100"/>
          <ac:picMkLst>
            <pc:docMk/>
            <pc:sldMk cId="1648689669" sldId="280"/>
            <ac:picMk id="6" creationId="{09297ADB-0CEF-4583-8C22-A0172A0EA4BA}"/>
          </ac:picMkLst>
        </pc:picChg>
      </pc:sldChg>
      <pc:sldChg chg="addSp delSp modSp new mod ord">
        <pc:chgData name="Alicia Grega" userId="b38d7653046671b7" providerId="LiveId" clId="{F4B94E69-7D4F-4A37-9DFD-3DA4984EE9AF}" dt="2021-12-01T14:01:38.028" v="2979" actId="1076"/>
        <pc:sldMkLst>
          <pc:docMk/>
          <pc:sldMk cId="552173087" sldId="281"/>
        </pc:sldMkLst>
        <pc:spChg chg="del">
          <ac:chgData name="Alicia Grega" userId="b38d7653046671b7" providerId="LiveId" clId="{F4B94E69-7D4F-4A37-9DFD-3DA4984EE9AF}" dt="2021-12-01T13:58:55.196" v="2961" actId="478"/>
          <ac:spMkLst>
            <pc:docMk/>
            <pc:sldMk cId="552173087" sldId="281"/>
            <ac:spMk id="2" creationId="{EE96133F-3FA7-409E-829C-A69EE4068213}"/>
          </ac:spMkLst>
        </pc:spChg>
        <pc:spChg chg="del">
          <ac:chgData name="Alicia Grega" userId="b38d7653046671b7" providerId="LiveId" clId="{F4B94E69-7D4F-4A37-9DFD-3DA4984EE9AF}" dt="2021-12-01T13:58:57.508" v="2962" actId="478"/>
          <ac:spMkLst>
            <pc:docMk/>
            <pc:sldMk cId="552173087" sldId="281"/>
            <ac:spMk id="3" creationId="{46DEA7DB-63E1-47D4-8ED5-FF64686F310F}"/>
          </ac:spMkLst>
        </pc:spChg>
        <pc:spChg chg="add mod">
          <ac:chgData name="Alicia Grega" userId="b38d7653046671b7" providerId="LiveId" clId="{F4B94E69-7D4F-4A37-9DFD-3DA4984EE9AF}" dt="2021-12-01T14:01:38.028" v="2979" actId="1076"/>
          <ac:spMkLst>
            <pc:docMk/>
            <pc:sldMk cId="552173087" sldId="281"/>
            <ac:spMk id="6" creationId="{2D8E5961-A390-4648-937B-ED64A4C9BA44}"/>
          </ac:spMkLst>
        </pc:spChg>
        <pc:picChg chg="add mod">
          <ac:chgData name="Alicia Grega" userId="b38d7653046671b7" providerId="LiveId" clId="{F4B94E69-7D4F-4A37-9DFD-3DA4984EE9AF}" dt="2021-12-01T14:01:02.224" v="2972" actId="962"/>
          <ac:picMkLst>
            <pc:docMk/>
            <pc:sldMk cId="552173087" sldId="281"/>
            <ac:picMk id="5" creationId="{8692C822-60A8-4AD6-95DA-18C6126B91A7}"/>
          </ac:picMkLst>
        </pc:picChg>
      </pc:sldChg>
      <pc:sldChg chg="addSp modSp add mod ord modClrScheme chgLayout">
        <pc:chgData name="Alicia Grega" userId="b38d7653046671b7" providerId="LiveId" clId="{F4B94E69-7D4F-4A37-9DFD-3DA4984EE9AF}" dt="2021-12-01T14:27:09.414" v="3242" actId="1076"/>
        <pc:sldMkLst>
          <pc:docMk/>
          <pc:sldMk cId="2905233211" sldId="282"/>
        </pc:sldMkLst>
        <pc:spChg chg="add mod">
          <ac:chgData name="Alicia Grega" userId="b38d7653046671b7" providerId="LiveId" clId="{F4B94E69-7D4F-4A37-9DFD-3DA4984EE9AF}" dt="2021-12-01T14:26:47.517" v="3237" actId="1076"/>
          <ac:spMkLst>
            <pc:docMk/>
            <pc:sldMk cId="2905233211" sldId="282"/>
            <ac:spMk id="9" creationId="{42DF9AB8-7DA5-40C6-AAC5-D86EA8D58671}"/>
          </ac:spMkLst>
        </pc:spChg>
        <pc:picChg chg="add mod ord">
          <ac:chgData name="Alicia Grega" userId="b38d7653046671b7" providerId="LiveId" clId="{F4B94E69-7D4F-4A37-9DFD-3DA4984EE9AF}" dt="2021-12-01T14:26:52.948" v="3238" actId="1076"/>
          <ac:picMkLst>
            <pc:docMk/>
            <pc:sldMk cId="2905233211" sldId="282"/>
            <ac:picMk id="3" creationId="{BEDB7684-D3DA-496E-9760-A64A43CBC7AB}"/>
          </ac:picMkLst>
        </pc:picChg>
        <pc:picChg chg="add mod ord">
          <ac:chgData name="Alicia Grega" userId="b38d7653046671b7" providerId="LiveId" clId="{F4B94E69-7D4F-4A37-9DFD-3DA4984EE9AF}" dt="2021-12-01T14:27:09.414" v="3242" actId="1076"/>
          <ac:picMkLst>
            <pc:docMk/>
            <pc:sldMk cId="2905233211" sldId="282"/>
            <ac:picMk id="4" creationId="{7D122946-A64E-45FF-9275-7FE8D2EF432E}"/>
          </ac:picMkLst>
        </pc:picChg>
      </pc:sldChg>
      <pc:sldChg chg="addSp delSp modSp add mod ord">
        <pc:chgData name="Alicia Grega" userId="b38d7653046671b7" providerId="LiveId" clId="{F4B94E69-7D4F-4A37-9DFD-3DA4984EE9AF}" dt="2021-12-01T14:21:33.968" v="3203"/>
        <pc:sldMkLst>
          <pc:docMk/>
          <pc:sldMk cId="3644929901" sldId="283"/>
        </pc:sldMkLst>
        <pc:spChg chg="add mod">
          <ac:chgData name="Alicia Grega" userId="b38d7653046671b7" providerId="LiveId" clId="{F4B94E69-7D4F-4A37-9DFD-3DA4984EE9AF}" dt="2021-12-01T14:17:59.816" v="3160" actId="1076"/>
          <ac:spMkLst>
            <pc:docMk/>
            <pc:sldMk cId="3644929901" sldId="283"/>
            <ac:spMk id="4" creationId="{9D039F46-11DA-415E-B80A-54E4EEAB4240}"/>
          </ac:spMkLst>
        </pc:spChg>
        <pc:picChg chg="add mod">
          <ac:chgData name="Alicia Grega" userId="b38d7653046671b7" providerId="LiveId" clId="{F4B94E69-7D4F-4A37-9DFD-3DA4984EE9AF}" dt="2021-12-01T14:17:40.974" v="3156" actId="962"/>
          <ac:picMkLst>
            <pc:docMk/>
            <pc:sldMk cId="3644929901" sldId="283"/>
            <ac:picMk id="3" creationId="{9E179E9B-6BCC-47DC-8B3B-37DF647C26AF}"/>
          </ac:picMkLst>
        </pc:picChg>
        <pc:picChg chg="add del mod ord">
          <ac:chgData name="Alicia Grega" userId="b38d7653046671b7" providerId="LiveId" clId="{F4B94E69-7D4F-4A37-9DFD-3DA4984EE9AF}" dt="2021-12-01T14:19:06.414" v="3171" actId="478"/>
          <ac:picMkLst>
            <pc:docMk/>
            <pc:sldMk cId="3644929901" sldId="283"/>
            <ac:picMk id="6" creationId="{5F203C7B-6C7D-487D-B430-3387B8131ACE}"/>
          </ac:picMkLst>
        </pc:picChg>
        <pc:picChg chg="add mod">
          <ac:chgData name="Alicia Grega" userId="b38d7653046671b7" providerId="LiveId" clId="{F4B94E69-7D4F-4A37-9DFD-3DA4984EE9AF}" dt="2021-12-01T14:19:23.619" v="3175" actId="1076"/>
          <ac:picMkLst>
            <pc:docMk/>
            <pc:sldMk cId="3644929901" sldId="283"/>
            <ac:picMk id="7" creationId="{01A5B0DB-DB12-4728-B7DE-58051A1A5BF1}"/>
          </ac:picMkLst>
        </pc:picChg>
      </pc:sldChg>
      <pc:sldChg chg="addSp delSp modSp add mod ord">
        <pc:chgData name="Alicia Grega" userId="b38d7653046671b7" providerId="LiveId" clId="{F4B94E69-7D4F-4A37-9DFD-3DA4984EE9AF}" dt="2021-12-01T14:21:09.683" v="3197"/>
        <pc:sldMkLst>
          <pc:docMk/>
          <pc:sldMk cId="2497589353" sldId="284"/>
        </pc:sldMkLst>
        <pc:spChg chg="add mod">
          <ac:chgData name="Alicia Grega" userId="b38d7653046671b7" providerId="LiveId" clId="{F4B94E69-7D4F-4A37-9DFD-3DA4984EE9AF}" dt="2021-12-01T14:08:13.320" v="3036"/>
          <ac:spMkLst>
            <pc:docMk/>
            <pc:sldMk cId="2497589353" sldId="284"/>
            <ac:spMk id="6" creationId="{E89E36BD-6F46-4DB0-B0C5-0795C5B2724B}"/>
          </ac:spMkLst>
        </pc:spChg>
        <pc:spChg chg="add mod">
          <ac:chgData name="Alicia Grega" userId="b38d7653046671b7" providerId="LiveId" clId="{F4B94E69-7D4F-4A37-9DFD-3DA4984EE9AF}" dt="2021-12-01T14:08:37.830" v="3042" actId="14100"/>
          <ac:spMkLst>
            <pc:docMk/>
            <pc:sldMk cId="2497589353" sldId="284"/>
            <ac:spMk id="7" creationId="{6394429A-22A9-4EF7-960D-1888CC905529}"/>
          </ac:spMkLst>
        </pc:spChg>
        <pc:picChg chg="add del mod">
          <ac:chgData name="Alicia Grega" userId="b38d7653046671b7" providerId="LiveId" clId="{F4B94E69-7D4F-4A37-9DFD-3DA4984EE9AF}" dt="2021-12-01T14:05:23.074" v="3008" actId="21"/>
          <ac:picMkLst>
            <pc:docMk/>
            <pc:sldMk cId="2497589353" sldId="284"/>
            <ac:picMk id="3" creationId="{97DF4BCC-8B50-4251-A6EB-2CFB8E296D55}"/>
          </ac:picMkLst>
        </pc:picChg>
        <pc:picChg chg="add mod">
          <ac:chgData name="Alicia Grega" userId="b38d7653046671b7" providerId="LiveId" clId="{F4B94E69-7D4F-4A37-9DFD-3DA4984EE9AF}" dt="2021-12-01T14:07:59.721" v="3033" actId="962"/>
          <ac:picMkLst>
            <pc:docMk/>
            <pc:sldMk cId="2497589353" sldId="284"/>
            <ac:picMk id="5" creationId="{E79E6A04-E44A-4C88-B387-A015C806B88A}"/>
          </ac:picMkLst>
        </pc:picChg>
      </pc:sldChg>
      <pc:sldChg chg="addSp delSp modSp add mod ord">
        <pc:chgData name="Alicia Grega" userId="b38d7653046671b7" providerId="LiveId" clId="{F4B94E69-7D4F-4A37-9DFD-3DA4984EE9AF}" dt="2021-12-01T14:21:27.477" v="3201"/>
        <pc:sldMkLst>
          <pc:docMk/>
          <pc:sldMk cId="433362454" sldId="285"/>
        </pc:sldMkLst>
        <pc:spChg chg="add del mod">
          <ac:chgData name="Alicia Grega" userId="b38d7653046671b7" providerId="LiveId" clId="{F4B94E69-7D4F-4A37-9DFD-3DA4984EE9AF}" dt="2021-12-01T14:04:33.871" v="3002" actId="478"/>
          <ac:spMkLst>
            <pc:docMk/>
            <pc:sldMk cId="433362454" sldId="285"/>
            <ac:spMk id="4" creationId="{AA8078D2-60E6-4511-B1E8-12795700B1BF}"/>
          </ac:spMkLst>
        </pc:spChg>
        <pc:spChg chg="add del mod">
          <ac:chgData name="Alicia Grega" userId="b38d7653046671b7" providerId="LiveId" clId="{F4B94E69-7D4F-4A37-9DFD-3DA4984EE9AF}" dt="2021-12-01T14:04:29.594" v="3000" actId="47"/>
          <ac:spMkLst>
            <pc:docMk/>
            <pc:sldMk cId="433362454" sldId="285"/>
            <ac:spMk id="5" creationId="{E66980FF-53DA-4401-A950-E19C6D10350E}"/>
          </ac:spMkLst>
        </pc:spChg>
        <pc:spChg chg="add mod">
          <ac:chgData name="Alicia Grega" userId="b38d7653046671b7" providerId="LiveId" clId="{F4B94E69-7D4F-4A37-9DFD-3DA4984EE9AF}" dt="2021-12-01T14:05:11.917" v="3007" actId="1076"/>
          <ac:spMkLst>
            <pc:docMk/>
            <pc:sldMk cId="433362454" sldId="285"/>
            <ac:spMk id="7" creationId="{46A4EA2A-82AD-4597-A246-0D6A0E42E9A0}"/>
          </ac:spMkLst>
        </pc:spChg>
        <pc:picChg chg="add del mod">
          <ac:chgData name="Alicia Grega" userId="b38d7653046671b7" providerId="LiveId" clId="{F4B94E69-7D4F-4A37-9DFD-3DA4984EE9AF}" dt="2021-12-01T14:04:30.907" v="3001" actId="478"/>
          <ac:picMkLst>
            <pc:docMk/>
            <pc:sldMk cId="433362454" sldId="285"/>
            <ac:picMk id="3" creationId="{F73B436E-A155-4C6C-A9EF-1AD064A296BE}"/>
          </ac:picMkLst>
        </pc:picChg>
      </pc:sldChg>
      <pc:sldChg chg="addSp delSp modSp new mod ord">
        <pc:chgData name="Alicia Grega" userId="b38d7653046671b7" providerId="LiveId" clId="{F4B94E69-7D4F-4A37-9DFD-3DA4984EE9AF}" dt="2021-12-01T14:21:39.987" v="3205"/>
        <pc:sldMkLst>
          <pc:docMk/>
          <pc:sldMk cId="294426719" sldId="286"/>
        </pc:sldMkLst>
        <pc:spChg chg="del">
          <ac:chgData name="Alicia Grega" userId="b38d7653046671b7" providerId="LiveId" clId="{F4B94E69-7D4F-4A37-9DFD-3DA4984EE9AF}" dt="2021-12-01T14:18:33.570" v="3167" actId="478"/>
          <ac:spMkLst>
            <pc:docMk/>
            <pc:sldMk cId="294426719" sldId="286"/>
            <ac:spMk id="2" creationId="{82A8A04E-2A62-4616-B454-CB82706D88C7}"/>
          </ac:spMkLst>
        </pc:spChg>
        <pc:spChg chg="del">
          <ac:chgData name="Alicia Grega" userId="b38d7653046671b7" providerId="LiveId" clId="{F4B94E69-7D4F-4A37-9DFD-3DA4984EE9AF}" dt="2021-12-01T14:18:36.293" v="3168" actId="478"/>
          <ac:spMkLst>
            <pc:docMk/>
            <pc:sldMk cId="294426719" sldId="286"/>
            <ac:spMk id="3" creationId="{9B32A083-D9DB-490D-BE95-420C01371956}"/>
          </ac:spMkLst>
        </pc:spChg>
        <pc:picChg chg="add del mod">
          <ac:chgData name="Alicia Grega" userId="b38d7653046671b7" providerId="LiveId" clId="{F4B94E69-7D4F-4A37-9DFD-3DA4984EE9AF}" dt="2021-12-01T14:18:59.973" v="3170" actId="21"/>
          <ac:picMkLst>
            <pc:docMk/>
            <pc:sldMk cId="294426719" sldId="286"/>
            <ac:picMk id="5" creationId="{C4F5B6B6-D5D8-4193-8884-402CE63AE4DC}"/>
          </ac:picMkLst>
        </pc:picChg>
        <pc:picChg chg="add mod">
          <ac:chgData name="Alicia Grega" userId="b38d7653046671b7" providerId="LiveId" clId="{F4B94E69-7D4F-4A37-9DFD-3DA4984EE9AF}" dt="2021-12-01T14:20:28.266" v="3189" actId="1076"/>
          <ac:picMkLst>
            <pc:docMk/>
            <pc:sldMk cId="294426719" sldId="286"/>
            <ac:picMk id="7" creationId="{D472FB34-C21A-4011-A1CD-01519405AB44}"/>
          </ac:picMkLst>
        </pc:picChg>
        <pc:picChg chg="add mod">
          <ac:chgData name="Alicia Grega" userId="b38d7653046671b7" providerId="LiveId" clId="{F4B94E69-7D4F-4A37-9DFD-3DA4984EE9AF}" dt="2021-12-01T14:20:55.609" v="3194" actId="1076"/>
          <ac:picMkLst>
            <pc:docMk/>
            <pc:sldMk cId="294426719" sldId="286"/>
            <ac:picMk id="9" creationId="{BDDE9B46-FDBF-4514-827F-5D4120EBED25}"/>
          </ac:picMkLst>
        </pc:picChg>
        <pc:picChg chg="add mod ord">
          <ac:chgData name="Alicia Grega" userId="b38d7653046671b7" providerId="LiveId" clId="{F4B94E69-7D4F-4A37-9DFD-3DA4984EE9AF}" dt="2021-12-01T14:20:20.703" v="3188" actId="167"/>
          <ac:picMkLst>
            <pc:docMk/>
            <pc:sldMk cId="294426719" sldId="286"/>
            <ac:picMk id="11" creationId="{290FF334-D670-4857-8D0D-A5AD55975D9C}"/>
          </ac:picMkLst>
        </pc:picChg>
        <pc:picChg chg="add mod">
          <ac:chgData name="Alicia Grega" userId="b38d7653046671b7" providerId="LiveId" clId="{F4B94E69-7D4F-4A37-9DFD-3DA4984EE9AF}" dt="2021-12-01T14:21:02.527" v="3195" actId="1076"/>
          <ac:picMkLst>
            <pc:docMk/>
            <pc:sldMk cId="294426719" sldId="286"/>
            <ac:picMk id="13" creationId="{1E7D3814-F7AE-4423-9FF2-4E998A477CC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RNI9TtBM5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verse.com/entertainment/loki-hero-or-villain-comic-book-history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855745" y="1691494"/>
            <a:ext cx="10480505" cy="1978986"/>
          </a:xfrm>
        </p:spPr>
        <p:txBody>
          <a:bodyPr>
            <a:normAutofit/>
          </a:bodyPr>
          <a:lstStyle/>
          <a:p>
            <a:r>
              <a:rPr lang="en-US" sz="7200" dirty="0"/>
              <a:t>Sidekicks &amp; villains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2931827" y="2948336"/>
            <a:ext cx="8324191" cy="961330"/>
          </a:xfrm>
        </p:spPr>
        <p:txBody>
          <a:bodyPr/>
          <a:lstStyle/>
          <a:p>
            <a:r>
              <a:rPr lang="en-US" dirty="0"/>
              <a:t>Adding to your cast of characters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E93A6D6-E6BB-47EB-937E-3EB175D1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70" y="3171216"/>
            <a:ext cx="2540486" cy="36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1F0-F9F3-4EC1-B0E4-128A8FBC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300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Capacity for change:</a:t>
            </a:r>
            <a:br>
              <a:rPr lang="en-US" dirty="0"/>
            </a:br>
            <a:r>
              <a:rPr lang="en-US" dirty="0"/>
              <a:t>not all bad or all good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297ADB-0CEF-4583-8C22-A0172A0EA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370" y="2307091"/>
            <a:ext cx="3239311" cy="44953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661A-585A-47F9-BB98-2A0C2402F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885" y="2140085"/>
            <a:ext cx="7063902" cy="4221703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70E0E"/>
                </a:solidFill>
                <a:effectLst/>
                <a:latin typeface="Favorit"/>
              </a:rPr>
              <a:t>“…if Loki was a god of chaos, and that he could never actually change, that would </a:t>
            </a:r>
            <a:r>
              <a:rPr lang="en-US" b="0" i="1" dirty="0">
                <a:solidFill>
                  <a:srgbClr val="070E0E"/>
                </a:solidFill>
                <a:effectLst/>
                <a:latin typeface="Favorit"/>
              </a:rPr>
              <a:t>drive him to distraction</a:t>
            </a:r>
            <a:r>
              <a:rPr lang="en-US" b="0" i="0" dirty="0">
                <a:solidFill>
                  <a:srgbClr val="070E0E"/>
                </a:solidFill>
                <a:effectLst/>
                <a:latin typeface="Favorit"/>
              </a:rPr>
              <a:t>. Loki trying to escape his fate struck me as a real godly sort of reason to do something. This is just one of my big themes, across all my work: can people change? Can bad people get better? Why are people bad? And if so, how much? And if not, why not? -Kieron Gillen, INVERSE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8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AB2618-2139-49F0-9021-5CB845B4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52"/>
            <a:ext cx="12192000" cy="5662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9513DA-B928-4111-9466-C39CD30ECFD3}"/>
              </a:ext>
            </a:extLst>
          </p:cNvPr>
          <p:cNvSpPr txBox="1"/>
          <p:nvPr/>
        </p:nvSpPr>
        <p:spPr>
          <a:xfrm>
            <a:off x="2217906" y="6157609"/>
            <a:ext cx="70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70E0E"/>
                </a:solidFill>
                <a:effectLst/>
                <a:latin typeface="Favorit"/>
              </a:rPr>
              <a:t>Loki makes his Marvel debut in </a:t>
            </a:r>
            <a:r>
              <a:rPr lang="en-US" b="0" i="1" dirty="0">
                <a:solidFill>
                  <a:srgbClr val="070E0E"/>
                </a:solidFill>
                <a:effectLst/>
                <a:latin typeface="Favorit"/>
              </a:rPr>
              <a:t>Journey Into Mystery </a:t>
            </a:r>
            <a:r>
              <a:rPr lang="en-US" b="0" i="0" dirty="0">
                <a:solidFill>
                  <a:srgbClr val="070E0E"/>
                </a:solidFill>
                <a:effectLst/>
                <a:latin typeface="Favorit"/>
              </a:rPr>
              <a:t>#85 (1962).Marvel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7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E57D899-CF64-4391-B765-905124A8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71" y="0"/>
            <a:ext cx="6000750" cy="40005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F2426F-DB15-4326-80DD-FB877BF4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060" y="0"/>
            <a:ext cx="4503940" cy="6858000"/>
          </a:xfrm>
          <a:prstGeom prst="rect">
            <a:avLst/>
          </a:prstGeom>
        </p:spPr>
      </p:pic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6ABFF53-2694-47BE-8C56-DD608DA5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28" y="3429000"/>
            <a:ext cx="4751832" cy="36576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FAB925-3988-47B3-AB9A-DEDD86E97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9850"/>
            <a:ext cx="3124200" cy="4248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712EB-FDC4-4BDE-B131-0A4D606A1D28}"/>
              </a:ext>
            </a:extLst>
          </p:cNvPr>
          <p:cNvSpPr txBox="1"/>
          <p:nvPr/>
        </p:nvSpPr>
        <p:spPr>
          <a:xfrm>
            <a:off x="0" y="68094"/>
            <a:ext cx="1987871" cy="25545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Harley Quinn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Sidekick and Villain</a:t>
            </a:r>
          </a:p>
        </p:txBody>
      </p:sp>
    </p:spTree>
    <p:extLst>
      <p:ext uri="{BB962C8B-B14F-4D97-AF65-F5344CB8AC3E}">
        <p14:creationId xmlns:p14="http://schemas.microsoft.com/office/powerpoint/2010/main" val="137094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F9616813-2589-485E-BB6B-472116D5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37" y="3762290"/>
            <a:ext cx="5622587" cy="2811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949D3-6B38-4A91-9244-5448A11E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7787" cy="6858000"/>
          </a:xfrm>
          <a:prstGeom prst="rect">
            <a:avLst/>
          </a:prstGeom>
        </p:spPr>
      </p:pic>
      <p:pic>
        <p:nvPicPr>
          <p:cNvPr id="5" name="Picture 4" descr="Website&#10;&#10;Description automatically generated">
            <a:extLst>
              <a:ext uri="{FF2B5EF4-FFF2-40B4-BE49-F238E27FC236}">
                <a16:creationId xmlns:a16="http://schemas.microsoft.com/office/drawing/2014/main" id="{21FB5AED-EA8A-47D5-9A91-576B250C8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78" y="0"/>
            <a:ext cx="4630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4284E-A5BD-43A1-BED9-3CE1BEA9ED51}"/>
              </a:ext>
            </a:extLst>
          </p:cNvPr>
          <p:cNvSpPr txBox="1"/>
          <p:nvPr/>
        </p:nvSpPr>
        <p:spPr>
          <a:xfrm>
            <a:off x="4517787" y="0"/>
            <a:ext cx="3043691" cy="34778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Wanda Maximoff aka Scarlet Witch, learns magic, uses power for evil – loses brother and joins forces with the Avengers, loses her partner Vision and gets her own show in which she resurrects him in a hijacked town she recreates after the TV family sitcoms she watched as a child.</a:t>
            </a:r>
          </a:p>
        </p:txBody>
      </p:sp>
    </p:spTree>
    <p:extLst>
      <p:ext uri="{BB962C8B-B14F-4D97-AF65-F5344CB8AC3E}">
        <p14:creationId xmlns:p14="http://schemas.microsoft.com/office/powerpoint/2010/main" val="165843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wall&#10;&#10;Description automatically generated with low confidence">
            <a:extLst>
              <a:ext uri="{FF2B5EF4-FFF2-40B4-BE49-F238E27FC236}">
                <a16:creationId xmlns:a16="http://schemas.microsoft.com/office/drawing/2014/main" id="{9E179E9B-6BCC-47DC-8B3B-37DF647C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89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39F46-11DA-415E-B80A-54E4EEAB4240}"/>
              </a:ext>
            </a:extLst>
          </p:cNvPr>
          <p:cNvSpPr txBox="1"/>
          <p:nvPr/>
        </p:nvSpPr>
        <p:spPr>
          <a:xfrm>
            <a:off x="7033098" y="4520493"/>
            <a:ext cx="5038928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252627"/>
                </a:solidFill>
                <a:effectLst/>
                <a:latin typeface="ars-maquette-web"/>
              </a:rPr>
              <a:t>Who Is Kamala Khan, aka Ms. Marvel?</a:t>
            </a:r>
          </a:p>
          <a:p>
            <a:pPr algn="l"/>
            <a:r>
              <a:rPr lang="en-US" b="0" i="0" dirty="0">
                <a:solidFill>
                  <a:srgbClr val="252627"/>
                </a:solidFill>
                <a:effectLst/>
                <a:latin typeface="ars-maquette-web"/>
              </a:rPr>
              <a:t>A smart Pakistani-American geek who loves playing video games, hanging out with friends, and writing Avengers fan fiction, Kamala is the first Muslim character to star in her own Marvel Comics series.</a:t>
            </a:r>
          </a:p>
          <a:p>
            <a:pPr algn="l"/>
            <a:r>
              <a:rPr lang="en-US" b="0" i="0" dirty="0">
                <a:solidFill>
                  <a:srgbClr val="252627"/>
                </a:solidFill>
                <a:effectLst/>
                <a:latin typeface="ars-maquette-web"/>
              </a:rPr>
              <a:t>As Ms. Marvel, Kamala is an Inhuman with the ability to polymorph all or parts of her body.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B0DB-DB12-4728-B7DE-58051A1A5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560" y="0"/>
            <a:ext cx="3977957" cy="45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izzle | Ms. Marvel | Disney+">
            <a:hlinkClick r:id="" action="ppaction://media"/>
            <a:extLst>
              <a:ext uri="{FF2B5EF4-FFF2-40B4-BE49-F238E27FC236}">
                <a16:creationId xmlns:a16="http://schemas.microsoft.com/office/drawing/2014/main" id="{DB326B66-0EAD-4BB8-88AB-52CBC26BE9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4115" y="183140"/>
            <a:ext cx="10223770" cy="5776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8FCC3E-827C-4266-B875-E26B15AC6AB8}"/>
              </a:ext>
            </a:extLst>
          </p:cNvPr>
          <p:cNvSpPr txBox="1"/>
          <p:nvPr/>
        </p:nvSpPr>
        <p:spPr>
          <a:xfrm>
            <a:off x="2733472" y="6215974"/>
            <a:ext cx="636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Coming in 2022 – Ms. Marvel on screen</a:t>
            </a:r>
          </a:p>
        </p:txBody>
      </p:sp>
    </p:spTree>
    <p:extLst>
      <p:ext uri="{BB962C8B-B14F-4D97-AF65-F5344CB8AC3E}">
        <p14:creationId xmlns:p14="http://schemas.microsoft.com/office/powerpoint/2010/main" val="291786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90FF334-D670-4857-8D0D-A5AD55975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413" y="0"/>
            <a:ext cx="7048500" cy="352425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72FB34-C21A-4011-A1CD-01519405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829" y="0"/>
            <a:ext cx="7048500" cy="3524250"/>
          </a:xfrm>
          <a:prstGeom prst="rect">
            <a:avLst/>
          </a:prstGeom>
        </p:spPr>
      </p:pic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DE9B46-FDBF-4514-827F-5D4120EBE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413" y="3333750"/>
            <a:ext cx="7048500" cy="352425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E7D3814-F7AE-4423-9FF2-4E998A477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5458" y="3333750"/>
            <a:ext cx="7048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8158562-1829-4321-851B-51C60DC9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26" y="0"/>
            <a:ext cx="12229726" cy="687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15253-0EBC-4F4E-9F85-6F46520875C7}"/>
              </a:ext>
            </a:extLst>
          </p:cNvPr>
          <p:cNvSpPr txBox="1"/>
          <p:nvPr/>
        </p:nvSpPr>
        <p:spPr>
          <a:xfrm>
            <a:off x="359923" y="6070857"/>
            <a:ext cx="1143972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Henry McCoy, or Dark Beast, is an alternate reality version of Beast. Unlike Hank, Henry is an evil, treacherous scientist who enjoys conducting nefarious and evil experiments on his patients.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0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9E6A04-E44A-4C88-B387-A015C806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E36BD-6F46-4DB0-B0C5-0795C5B2724B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4429A-22A9-4EF7-960D-1888CC905529}"/>
              </a:ext>
            </a:extLst>
          </p:cNvPr>
          <p:cNvSpPr txBox="1"/>
          <p:nvPr/>
        </p:nvSpPr>
        <p:spPr>
          <a:xfrm>
            <a:off x="87548" y="5997102"/>
            <a:ext cx="1199420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 the archenemy of She-Hulk, Adrenazon possesses the same super strength and super speed. She acquired her superhuman powers by undergoing a series of experimental surgeries after she was crippled in a car accident.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8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3B436E-A155-4C6C-A9EF-1AD064A2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980FF-53DA-4401-A950-E19C6D10350E}"/>
              </a:ext>
            </a:extLst>
          </p:cNvPr>
          <p:cNvSpPr txBox="1"/>
          <p:nvPr/>
        </p:nvSpPr>
        <p:spPr>
          <a:xfrm>
            <a:off x="6551578" y="459145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4EA2A-82AD-4597-A246-0D6A0E42E9A0}"/>
              </a:ext>
            </a:extLst>
          </p:cNvPr>
          <p:cNvSpPr txBox="1"/>
          <p:nvPr/>
        </p:nvSpPr>
        <p:spPr>
          <a:xfrm>
            <a:off x="223736" y="6116785"/>
            <a:ext cx="1164400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 a cyborg clone of Thor,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Ragnarok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first appeared in the </a:t>
            </a:r>
            <a:r>
              <a:rPr lang="en-US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Civil War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comic #3 in 2006. His look is nearly identical to Thor's and he possesses the same superpowers - only, you know, he's evil.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6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83AD85-6F44-4771-94CE-3E7564336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what you created since the last time we met</a:t>
            </a:r>
          </a:p>
          <a:p>
            <a:r>
              <a:rPr lang="en-US" dirty="0"/>
              <a:t>Discuss examples of supporting characters from the comic world – sidekicks, villains, mentors, etc.</a:t>
            </a:r>
          </a:p>
          <a:p>
            <a:r>
              <a:rPr lang="en-US" dirty="0"/>
              <a:t>Imagine one or more characters who will play an important role in your Superhero’s story.</a:t>
            </a:r>
          </a:p>
        </p:txBody>
      </p:sp>
      <p:pic>
        <p:nvPicPr>
          <p:cNvPr id="9" name="Picture 8" descr="A picture containing text, vector graphics, sushi&#10;&#10;Description automatically generated">
            <a:extLst>
              <a:ext uri="{FF2B5EF4-FFF2-40B4-BE49-F238E27FC236}">
                <a16:creationId xmlns:a16="http://schemas.microsoft.com/office/drawing/2014/main" id="{B81E228B-02A2-45F1-A1D4-416FAE9DA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06" y="3988340"/>
            <a:ext cx="2914036" cy="28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92C822-60A8-4AD6-95DA-18C6126B9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E5961-A390-4648-937B-ED64A4C9BA44}"/>
              </a:ext>
            </a:extLst>
          </p:cNvPr>
          <p:cNvSpPr txBox="1"/>
          <p:nvPr/>
        </p:nvSpPr>
        <p:spPr>
          <a:xfrm>
            <a:off x="330740" y="5826867"/>
            <a:ext cx="1156618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Debuting in 1964,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Owlman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is a super-smart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supervillian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who was created to be Batman's evil counterpart. As part of the Crime Syndicate of America,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Owlman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also has his own sidekick, Talon, who's basically a mirror image of Robin.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73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DF9AB8-7DA5-40C6-AAC5-D86EA8D5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58" y="505839"/>
            <a:ext cx="7958114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err="1"/>
              <a:t>SuperPets</a:t>
            </a:r>
            <a:r>
              <a:rPr lang="en-US" dirty="0"/>
              <a:t>!!!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DB7684-D3DA-496E-9760-A64A43CB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589" y="2315183"/>
            <a:ext cx="8076119" cy="4542817"/>
          </a:xfrm>
          <a:prstGeom prst="rect">
            <a:avLst/>
          </a:prstGeom>
          <a:noFill/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7D122946-A64E-45FF-9275-7FE8D2EF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839"/>
            <a:ext cx="5264865" cy="5106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23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11278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dirty="0"/>
              <a:t>Create at least one additional character who will appear in your story. Draw a picture and then write a caption.</a:t>
            </a:r>
          </a:p>
          <a:p>
            <a:r>
              <a:rPr lang="en-US" dirty="0"/>
              <a:t>What character traits do they have that your superhero needs or that match their weakness?</a:t>
            </a:r>
          </a:p>
          <a:p>
            <a:r>
              <a:rPr lang="en-US" dirty="0"/>
              <a:t>Identify which of your classmates’ characters would be good allies.</a:t>
            </a:r>
          </a:p>
          <a:p>
            <a:r>
              <a:rPr lang="en-US" dirty="0"/>
              <a:t>Which characters have weapons that could be used against them?</a:t>
            </a:r>
          </a:p>
          <a:p>
            <a:r>
              <a:rPr lang="en-US" dirty="0"/>
              <a:t>Which characters draw on the creative powers of nature to fight against manmade technological destruction?</a:t>
            </a:r>
          </a:p>
        </p:txBody>
      </p:sp>
    </p:spTree>
    <p:extLst>
      <p:ext uri="{BB962C8B-B14F-4D97-AF65-F5344CB8AC3E}">
        <p14:creationId xmlns:p14="http://schemas.microsoft.com/office/powerpoint/2010/main" val="229263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B565-6D8A-4DD1-A3C1-37CA8708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365125"/>
            <a:ext cx="11620869" cy="1325563"/>
          </a:xfrm>
        </p:spPr>
        <p:txBody>
          <a:bodyPr anchor="ctr">
            <a:normAutofit fontScale="90000"/>
          </a:bodyPr>
          <a:lstStyle/>
          <a:p>
            <a:r>
              <a:rPr lang="en-US" sz="4000" b="0" i="0" dirty="0">
                <a:effectLst/>
                <a:latin typeface="Vanilla" panose="00000400000000000000" pitchFamily="2" charset="0"/>
              </a:rPr>
              <a:t>Re: damaging villain stereotypes</a:t>
            </a:r>
            <a:br>
              <a:rPr lang="en-US" sz="4400" b="0" i="0" dirty="0">
                <a:effectLst/>
              </a:rPr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D28CB-70C9-42EE-AB3E-4FD73CF9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3280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0" i="0" dirty="0">
                <a:effectLst/>
              </a:rPr>
              <a:t>“…we are led to believe their disabilities are a result of them being evil. This framing links evil and disability despite the fact that disability isn’t the consequence of evil in reality. Disability just is.”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EF705254-DDE1-46ED-BBDA-6C8C2C71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085" y="1216241"/>
            <a:ext cx="5013479" cy="53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from DC and Marvel Comics</a:t>
            </a:r>
          </a:p>
          <a:p>
            <a:r>
              <a:rPr lang="en-US" dirty="0">
                <a:hlinkClick r:id="rId2"/>
              </a:rPr>
              <a:t>https://www.inverse.com/entertainment/loki-hero-or-villain-comic-book-history</a:t>
            </a:r>
            <a:endParaRPr lang="en-US" dirty="0"/>
          </a:p>
          <a:p>
            <a:r>
              <a:rPr lang="en-US" dirty="0"/>
              <a:t>Ms. Marvel sizzle reel</a:t>
            </a:r>
          </a:p>
          <a:p>
            <a:r>
              <a:rPr lang="en-US" dirty="0"/>
              <a:t>https://www.ranker.com/list/best-superhero-doppelgangers/ranker-comics</a:t>
            </a:r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834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Pass or play!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6523" y="3545773"/>
            <a:ext cx="7431931" cy="1325563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Share your super hero hideouts!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9A9065-AA05-4288-8D52-BF2AC13E8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77" y="1264637"/>
            <a:ext cx="3954946" cy="45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- Story lines &amp; Arcs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What happens when your superhero’s weapons get in the wrong hands – e.g. </a:t>
            </a:r>
            <a:r>
              <a:rPr lang="en-US" dirty="0" err="1"/>
              <a:t>IronMan</a:t>
            </a:r>
            <a:endParaRPr lang="en-US" dirty="0"/>
          </a:p>
          <a:p>
            <a:r>
              <a:rPr lang="en-US" dirty="0"/>
              <a:t>Nature vs. Technology</a:t>
            </a:r>
          </a:p>
          <a:p>
            <a:r>
              <a:rPr lang="en-US" dirty="0"/>
              <a:t>Villain motivation – Loki’s jealousy, Wanda’s grief</a:t>
            </a:r>
          </a:p>
          <a:p>
            <a:r>
              <a:rPr lang="en-US" dirty="0"/>
              <a:t>Sidekicks become main characters</a:t>
            </a:r>
          </a:p>
          <a:p>
            <a:pPr lvl="1"/>
            <a:r>
              <a:rPr lang="en-US" dirty="0"/>
              <a:t>Teen Titans, Wanda Maximoff, Falcon, </a:t>
            </a:r>
          </a:p>
          <a:p>
            <a:r>
              <a:rPr lang="en-US" dirty="0"/>
              <a:t>Mirror image conflict</a:t>
            </a:r>
          </a:p>
          <a:p>
            <a:pPr lvl="1"/>
            <a:r>
              <a:rPr lang="en-US" dirty="0"/>
              <a:t>When your villain and superhero want the same thing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0C73D-8D3F-466C-8339-92C4E6331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001" y="338492"/>
            <a:ext cx="6205074" cy="1325563"/>
          </a:xfrm>
        </p:spPr>
        <p:txBody>
          <a:bodyPr/>
          <a:lstStyle/>
          <a:p>
            <a:pPr algn="r"/>
            <a:r>
              <a:rPr lang="en-US" dirty="0"/>
              <a:t>Echo (Maya Lopez)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1DBA3-C80F-4374-A395-BDB08E83E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247" y="702667"/>
            <a:ext cx="4819650" cy="545266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E0000"/>
                </a:solidFill>
                <a:latin typeface="Favorit"/>
              </a:rPr>
              <a:t> Deaf </a:t>
            </a:r>
            <a:r>
              <a:rPr lang="en-US" b="0" i="0" dirty="0">
                <a:solidFill>
                  <a:srgbClr val="0E0000"/>
                </a:solidFill>
                <a:effectLst/>
                <a:latin typeface="Favorit"/>
              </a:rPr>
              <a:t>superhero - has the powers of telepathy, superhuman strength, and flight.</a:t>
            </a:r>
          </a:p>
          <a:p>
            <a:r>
              <a:rPr lang="en-US" dirty="0">
                <a:solidFill>
                  <a:srgbClr val="0E0000"/>
                </a:solidFill>
                <a:latin typeface="Favorit"/>
              </a:rPr>
              <a:t>Went to school for gifted after copying song on piano.</a:t>
            </a:r>
            <a:endParaRPr lang="en-US" b="0" i="0" dirty="0">
              <a:solidFill>
                <a:srgbClr val="0E0000"/>
              </a:solidFill>
              <a:effectLst/>
              <a:latin typeface="Favorit"/>
            </a:endParaRPr>
          </a:p>
          <a:p>
            <a:r>
              <a:rPr lang="en-US" dirty="0">
                <a:solidFill>
                  <a:srgbClr val="0E0000"/>
                </a:solidFill>
                <a:latin typeface="Favorit"/>
              </a:rPr>
              <a:t>Half Cheyenne, half Latinx superhero who possesses photographic reflexes. She can copy any move she sees, matching her opponent’s strengths.</a:t>
            </a:r>
          </a:p>
          <a:p>
            <a:r>
              <a:rPr lang="en-US" dirty="0">
                <a:solidFill>
                  <a:srgbClr val="0E0000"/>
                </a:solidFill>
                <a:latin typeface="Favorit"/>
              </a:rPr>
              <a:t>Raised by Kingpin (who killed her father). Handprint on her face from father’s touch while dying.</a:t>
            </a:r>
          </a:p>
        </p:txBody>
      </p:sp>
      <p:pic>
        <p:nvPicPr>
          <p:cNvPr id="6" name="Content Placeholder 5" descr="Calendar&#10;&#10;Description automatically generated">
            <a:extLst>
              <a:ext uri="{FF2B5EF4-FFF2-40B4-BE49-F238E27FC236}">
                <a16:creationId xmlns:a16="http://schemas.microsoft.com/office/drawing/2014/main" id="{78E4A5EF-337C-458F-9B58-4FCCD48682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26" y="1753755"/>
            <a:ext cx="6881349" cy="43420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EDA2CA-B25E-4FC7-87AA-40EBA1303A62}"/>
              </a:ext>
            </a:extLst>
          </p:cNvPr>
          <p:cNvSpPr txBox="1"/>
          <p:nvPr/>
        </p:nvSpPr>
        <p:spPr>
          <a:xfrm>
            <a:off x="3187084" y="108976"/>
            <a:ext cx="93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https://www.inverse.com/entertainment/echo-hawkeye-villain-netflix-marvel-crossover-theory</a:t>
            </a:r>
          </a:p>
        </p:txBody>
      </p:sp>
    </p:spTree>
    <p:extLst>
      <p:ext uri="{BB962C8B-B14F-4D97-AF65-F5344CB8AC3E}">
        <p14:creationId xmlns:p14="http://schemas.microsoft.com/office/powerpoint/2010/main" val="152076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45BAB9-3E0A-4C9E-990C-10379707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98" y="0"/>
            <a:ext cx="6678202" cy="6858000"/>
          </a:xfrm>
          <a:prstGeom prst="rect">
            <a:avLst/>
          </a:prstGeom>
        </p:spPr>
      </p:pic>
      <p:pic>
        <p:nvPicPr>
          <p:cNvPr id="9" name="Picture 8" descr="A comic book cover&#10;&#10;Description automatically generated with low confidence">
            <a:extLst>
              <a:ext uri="{FF2B5EF4-FFF2-40B4-BE49-F238E27FC236}">
                <a16:creationId xmlns:a16="http://schemas.microsoft.com/office/drawing/2014/main" id="{FB4435AD-DADD-4572-9636-278AD4CCE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9" y="-29184"/>
            <a:ext cx="4591456" cy="68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person, sky, person&#10;&#10;Description automatically generated">
            <a:extLst>
              <a:ext uri="{FF2B5EF4-FFF2-40B4-BE49-F238E27FC236}">
                <a16:creationId xmlns:a16="http://schemas.microsoft.com/office/drawing/2014/main" id="{078F371B-DBFE-4753-9465-D2C9AE82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6982A-FDDA-49FB-B236-55B6640D740D}"/>
              </a:ext>
            </a:extLst>
          </p:cNvPr>
          <p:cNvSpPr txBox="1"/>
          <p:nvPr/>
        </p:nvSpPr>
        <p:spPr>
          <a:xfrm>
            <a:off x="4941651" y="165370"/>
            <a:ext cx="678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Captain America and The Winter Soldier</a:t>
            </a:r>
          </a:p>
        </p:txBody>
      </p:sp>
    </p:spTree>
    <p:extLst>
      <p:ext uri="{BB962C8B-B14F-4D97-AF65-F5344CB8AC3E}">
        <p14:creationId xmlns:p14="http://schemas.microsoft.com/office/powerpoint/2010/main" val="709431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44D1C58-43F2-4930-8791-CC5BC94A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Teen titans</a:t>
            </a:r>
          </a:p>
        </p:txBody>
      </p:sp>
      <p:pic>
        <p:nvPicPr>
          <p:cNvPr id="3" name="Picture 2" descr="A group of people in clothing&#10;&#10;Description automatically generated">
            <a:extLst>
              <a:ext uri="{FF2B5EF4-FFF2-40B4-BE49-F238E27FC236}">
                <a16:creationId xmlns:a16="http://schemas.microsoft.com/office/drawing/2014/main" id="{93246CCF-821E-499C-867F-10E3D998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4092"/>
            <a:ext cx="5437762" cy="8365789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2AE592E-26FB-4652-AE69-8A8ED34E5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Kid Flash (Wally West)</a:t>
            </a:r>
          </a:p>
          <a:p>
            <a:r>
              <a:rPr lang="en-US" dirty="0" err="1"/>
              <a:t>Aqualad</a:t>
            </a:r>
            <a:endParaRPr lang="en-US" dirty="0"/>
          </a:p>
          <a:p>
            <a:r>
              <a:rPr lang="en-US" dirty="0"/>
              <a:t>Robin</a:t>
            </a:r>
          </a:p>
          <a:p>
            <a:r>
              <a:rPr lang="en-US" dirty="0" err="1"/>
              <a:t>WonderGirl</a:t>
            </a:r>
            <a:r>
              <a:rPr lang="en-US" dirty="0"/>
              <a:t> (Donna Troy)</a:t>
            </a:r>
          </a:p>
          <a:p>
            <a:r>
              <a:rPr lang="en-US" dirty="0"/>
              <a:t>Starfire</a:t>
            </a:r>
          </a:p>
          <a:p>
            <a:r>
              <a:rPr lang="en-US" dirty="0" err="1"/>
              <a:t>BeastBoy</a:t>
            </a:r>
            <a:endParaRPr lang="en-US" dirty="0"/>
          </a:p>
          <a:p>
            <a:r>
              <a:rPr lang="en-US" dirty="0"/>
              <a:t>Raven</a:t>
            </a:r>
          </a:p>
          <a:p>
            <a:r>
              <a:rPr lang="en-US" dirty="0"/>
              <a:t>Cyborg</a:t>
            </a:r>
          </a:p>
          <a:p>
            <a:r>
              <a:rPr lang="en-US" dirty="0" err="1"/>
              <a:t>Nightwing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6EA9C131-8EA0-4FEA-BACD-D3E40D15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031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7E6E6"/>
    </a:lt2>
    <a:accent1>
      <a:srgbClr val="084C7F"/>
    </a:accent1>
    <a:accent2>
      <a:srgbClr val="F89520"/>
    </a:accent2>
    <a:accent3>
      <a:srgbClr val="A5A5A5"/>
    </a:accent3>
    <a:accent4>
      <a:srgbClr val="FECD05"/>
    </a:accent4>
    <a:accent5>
      <a:srgbClr val="0285D6"/>
    </a:accent5>
    <a:accent6>
      <a:srgbClr val="94E2F6"/>
    </a:accent6>
    <a:hlink>
      <a:srgbClr val="47BCEA"/>
    </a:hlink>
    <a:folHlink>
      <a:srgbClr val="0A7C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174</TotalTime>
  <Words>808</Words>
  <Application>Microsoft Office PowerPoint</Application>
  <PresentationFormat>Widescreen</PresentationFormat>
  <Paragraphs>63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ars-maquette-web</vt:lpstr>
      <vt:lpstr>Favorit</vt:lpstr>
      <vt:lpstr>Aller</vt:lpstr>
      <vt:lpstr>Vanilla</vt:lpstr>
      <vt:lpstr>Arial</vt:lpstr>
      <vt:lpstr>Roboto</vt:lpstr>
      <vt:lpstr>Calibri</vt:lpstr>
      <vt:lpstr>Aller Light</vt:lpstr>
      <vt:lpstr>Gill Sans MT</vt:lpstr>
      <vt:lpstr>Theme2</vt:lpstr>
      <vt:lpstr>Sidekicks &amp; villains</vt:lpstr>
      <vt:lpstr>objectives</vt:lpstr>
      <vt:lpstr>Pass or play!</vt:lpstr>
      <vt:lpstr>Vocabulary - Story lines &amp; Arcs</vt:lpstr>
      <vt:lpstr>Echo (Maya Lopez)</vt:lpstr>
      <vt:lpstr>PowerPoint Presentation</vt:lpstr>
      <vt:lpstr>PowerPoint Presentation</vt:lpstr>
      <vt:lpstr>Teen titans</vt:lpstr>
      <vt:lpstr>PowerPoint Presentation</vt:lpstr>
      <vt:lpstr>Capacity for change: not all bad or all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SuperPets!!!</vt:lpstr>
      <vt:lpstr>instructions</vt:lpstr>
      <vt:lpstr>Re: damaging villain stereotypes 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Alicia Grega</cp:lastModifiedBy>
  <cp:revision>3</cp:revision>
  <dcterms:created xsi:type="dcterms:W3CDTF">2021-09-01T16:05:59Z</dcterms:created>
  <dcterms:modified xsi:type="dcterms:W3CDTF">2021-12-17T19:05:46Z</dcterms:modified>
</cp:coreProperties>
</file>