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6" r:id="rId1"/>
  </p:sldMasterIdLst>
  <p:handoutMasterIdLst>
    <p:handoutMasterId r:id="rId20"/>
  </p:handoutMasterIdLst>
  <p:sldIdLst>
    <p:sldId id="267" r:id="rId2"/>
    <p:sldId id="261" r:id="rId3"/>
    <p:sldId id="262" r:id="rId4"/>
    <p:sldId id="271" r:id="rId5"/>
    <p:sldId id="270" r:id="rId6"/>
    <p:sldId id="260" r:id="rId7"/>
    <p:sldId id="258" r:id="rId8"/>
    <p:sldId id="256" r:id="rId9"/>
    <p:sldId id="272" r:id="rId10"/>
    <p:sldId id="273" r:id="rId11"/>
    <p:sldId id="274" r:id="rId12"/>
    <p:sldId id="275" r:id="rId13"/>
    <p:sldId id="277" r:id="rId14"/>
    <p:sldId id="276" r:id="rId15"/>
    <p:sldId id="263" r:id="rId16"/>
    <p:sldId id="259" r:id="rId17"/>
    <p:sldId id="265" r:id="rId18"/>
    <p:sldId id="266" r:id="rId19"/>
  </p:sldIdLst>
  <p:sldSz cx="12192000" cy="6858000"/>
  <p:notesSz cx="6858000" cy="9144000"/>
  <p:embeddedFontLst>
    <p:embeddedFont>
      <p:font typeface="Aller" panose="020B0604020202020204" charset="0"/>
      <p:regular r:id="rId21"/>
    </p:embeddedFont>
    <p:embeddedFont>
      <p:font typeface="Aller Light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Gill Sans MT" panose="020B0502020104020203" pitchFamily="34" charset="0"/>
      <p:regular r:id="rId27"/>
      <p:bold r:id="rId28"/>
      <p:italic r:id="rId29"/>
      <p:boldItalic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Vanilla" panose="00000400000000000000" pitchFamily="2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C80"/>
    <a:srgbClr val="F99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EAC882-BBC8-4ECE-935A-DBB7B8B6A360}" v="38" dt="2021-11-10T17:58:57.3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45"/>
    <p:restoredTop sz="96327"/>
  </p:normalViewPr>
  <p:slideViewPr>
    <p:cSldViewPr snapToGrid="0" snapToObjects="1">
      <p:cViewPr varScale="1">
        <p:scale>
          <a:sx n="79" d="100"/>
          <a:sy n="79" d="100"/>
        </p:scale>
        <p:origin x="11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4" d="100"/>
          <a:sy n="124" d="100"/>
        </p:scale>
        <p:origin x="35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ia Grega" userId="b38d7653046671b7" providerId="LiveId" clId="{BFEAC882-BBC8-4ECE-935A-DBB7B8B6A360}"/>
    <pc:docChg chg="undo custSel addSld delSld modSld sldOrd">
      <pc:chgData name="Alicia Grega" userId="b38d7653046671b7" providerId="LiveId" clId="{BFEAC882-BBC8-4ECE-935A-DBB7B8B6A360}" dt="2021-11-17T17:05:53.127" v="2134" actId="2696"/>
      <pc:docMkLst>
        <pc:docMk/>
      </pc:docMkLst>
      <pc:sldChg chg="modSp mod ord">
        <pc:chgData name="Alicia Grega" userId="b38d7653046671b7" providerId="LiveId" clId="{BFEAC882-BBC8-4ECE-935A-DBB7B8B6A360}" dt="2021-11-10T14:12:43.938" v="1160" actId="1076"/>
        <pc:sldMkLst>
          <pc:docMk/>
          <pc:sldMk cId="2611504487" sldId="256"/>
        </pc:sldMkLst>
        <pc:spChg chg="mod">
          <ac:chgData name="Alicia Grega" userId="b38d7653046671b7" providerId="LiveId" clId="{BFEAC882-BBC8-4ECE-935A-DBB7B8B6A360}" dt="2021-11-10T14:12:40.751" v="1159" actId="1076"/>
          <ac:spMkLst>
            <pc:docMk/>
            <pc:sldMk cId="2611504487" sldId="256"/>
            <ac:spMk id="2" creationId="{8E6050F3-D95D-3C4F-9E24-FC2B10F4ADDD}"/>
          </ac:spMkLst>
        </pc:spChg>
        <pc:spChg chg="mod">
          <ac:chgData name="Alicia Grega" userId="b38d7653046671b7" providerId="LiveId" clId="{BFEAC882-BBC8-4ECE-935A-DBB7B8B6A360}" dt="2021-11-10T14:12:43.938" v="1160" actId="1076"/>
          <ac:spMkLst>
            <pc:docMk/>
            <pc:sldMk cId="2611504487" sldId="256"/>
            <ac:spMk id="3" creationId="{BE894583-BDF8-9049-A684-0F063042E97D}"/>
          </ac:spMkLst>
        </pc:spChg>
      </pc:sldChg>
      <pc:sldChg chg="del ord">
        <pc:chgData name="Alicia Grega" userId="b38d7653046671b7" providerId="LiveId" clId="{BFEAC882-BBC8-4ECE-935A-DBB7B8B6A360}" dt="2021-11-17T17:00:31.835" v="2130" actId="47"/>
        <pc:sldMkLst>
          <pc:docMk/>
          <pc:sldMk cId="1747452206" sldId="257"/>
        </pc:sldMkLst>
      </pc:sldChg>
      <pc:sldChg chg="addSp delSp modSp mod">
        <pc:chgData name="Alicia Grega" userId="b38d7653046671b7" providerId="LiveId" clId="{BFEAC882-BBC8-4ECE-935A-DBB7B8B6A360}" dt="2021-11-10T13:52:26.353" v="913" actId="2711"/>
        <pc:sldMkLst>
          <pc:docMk/>
          <pc:sldMk cId="2633006093" sldId="258"/>
        </pc:sldMkLst>
        <pc:spChg chg="mod">
          <ac:chgData name="Alicia Grega" userId="b38d7653046671b7" providerId="LiveId" clId="{BFEAC882-BBC8-4ECE-935A-DBB7B8B6A360}" dt="2021-11-10T13:52:26.353" v="913" actId="2711"/>
          <ac:spMkLst>
            <pc:docMk/>
            <pc:sldMk cId="2633006093" sldId="258"/>
            <ac:spMk id="4" creationId="{6AE06D39-B01D-9E48-8453-4D4714D4BCCA}"/>
          </ac:spMkLst>
        </pc:spChg>
        <pc:spChg chg="mod">
          <ac:chgData name="Alicia Grega" userId="b38d7653046671b7" providerId="LiveId" clId="{BFEAC882-BBC8-4ECE-935A-DBB7B8B6A360}" dt="2021-11-10T13:52:09.507" v="910" actId="14100"/>
          <ac:spMkLst>
            <pc:docMk/>
            <pc:sldMk cId="2633006093" sldId="258"/>
            <ac:spMk id="5" creationId="{58287D7E-5FCC-694A-A064-ABA69DD999D4}"/>
          </ac:spMkLst>
        </pc:spChg>
        <pc:picChg chg="add del mod">
          <ac:chgData name="Alicia Grega" userId="b38d7653046671b7" providerId="LiveId" clId="{BFEAC882-BBC8-4ECE-935A-DBB7B8B6A360}" dt="2021-11-10T13:51:37.474" v="904" actId="931"/>
          <ac:picMkLst>
            <pc:docMk/>
            <pc:sldMk cId="2633006093" sldId="258"/>
            <ac:picMk id="3" creationId="{BDF8F379-81ED-4150-9FA3-A782880E4FEC}"/>
          </ac:picMkLst>
        </pc:picChg>
        <pc:picChg chg="add mod">
          <ac:chgData name="Alicia Grega" userId="b38d7653046671b7" providerId="LiveId" clId="{BFEAC882-BBC8-4ECE-935A-DBB7B8B6A360}" dt="2021-11-10T13:52:18.875" v="912" actId="1076"/>
          <ac:picMkLst>
            <pc:docMk/>
            <pc:sldMk cId="2633006093" sldId="258"/>
            <ac:picMk id="7" creationId="{81E92EBE-8E90-4F7C-84BB-DF3FF8C44BB4}"/>
          </ac:picMkLst>
        </pc:picChg>
      </pc:sldChg>
      <pc:sldChg chg="modSp mod">
        <pc:chgData name="Alicia Grega" userId="b38d7653046671b7" providerId="LiveId" clId="{BFEAC882-BBC8-4ECE-935A-DBB7B8B6A360}" dt="2021-11-10T13:47:03.237" v="735" actId="20577"/>
        <pc:sldMkLst>
          <pc:docMk/>
          <pc:sldMk cId="2292630451" sldId="259"/>
        </pc:sldMkLst>
        <pc:spChg chg="mod">
          <ac:chgData name="Alicia Grega" userId="b38d7653046671b7" providerId="LiveId" clId="{BFEAC882-BBC8-4ECE-935A-DBB7B8B6A360}" dt="2021-11-10T13:45:12.281" v="484" actId="20577"/>
          <ac:spMkLst>
            <pc:docMk/>
            <pc:sldMk cId="2292630451" sldId="259"/>
            <ac:spMk id="2" creationId="{B8A8EF04-CC1C-584A-AC86-8B6FE7592A1A}"/>
          </ac:spMkLst>
        </pc:spChg>
        <pc:spChg chg="mod">
          <ac:chgData name="Alicia Grega" userId="b38d7653046671b7" providerId="LiveId" clId="{BFEAC882-BBC8-4ECE-935A-DBB7B8B6A360}" dt="2021-11-10T13:47:03.237" v="735" actId="20577"/>
          <ac:spMkLst>
            <pc:docMk/>
            <pc:sldMk cId="2292630451" sldId="259"/>
            <ac:spMk id="3" creationId="{1CA8E3AB-FF76-424E-97D4-BF53F76DDDBA}"/>
          </ac:spMkLst>
        </pc:spChg>
      </pc:sldChg>
      <pc:sldChg chg="addSp delSp modSp mod ord">
        <pc:chgData name="Alicia Grega" userId="b38d7653046671b7" providerId="LiveId" clId="{BFEAC882-BBC8-4ECE-935A-DBB7B8B6A360}" dt="2021-11-10T14:08:27.210" v="1082" actId="1076"/>
        <pc:sldMkLst>
          <pc:docMk/>
          <pc:sldMk cId="51018398" sldId="260"/>
        </pc:sldMkLst>
        <pc:spChg chg="mod">
          <ac:chgData name="Alicia Grega" userId="b38d7653046671b7" providerId="LiveId" clId="{BFEAC882-BBC8-4ECE-935A-DBB7B8B6A360}" dt="2021-11-10T13:50:02.367" v="796" actId="1076"/>
          <ac:spMkLst>
            <pc:docMk/>
            <pc:sldMk cId="51018398" sldId="260"/>
            <ac:spMk id="3" creationId="{B0B51AFD-AB9A-2A4B-94DA-9C3066E424A1}"/>
          </ac:spMkLst>
        </pc:spChg>
        <pc:picChg chg="add del mod">
          <ac:chgData name="Alicia Grega" userId="b38d7653046671b7" providerId="LiveId" clId="{BFEAC882-BBC8-4ECE-935A-DBB7B8B6A360}" dt="2021-11-10T14:08:09.092" v="1077" actId="931"/>
          <ac:picMkLst>
            <pc:docMk/>
            <pc:sldMk cId="51018398" sldId="260"/>
            <ac:picMk id="5" creationId="{ED176792-014B-418E-8135-62F12005513E}"/>
          </ac:picMkLst>
        </pc:picChg>
        <pc:picChg chg="add mod">
          <ac:chgData name="Alicia Grega" userId="b38d7653046671b7" providerId="LiveId" clId="{BFEAC882-BBC8-4ECE-935A-DBB7B8B6A360}" dt="2021-11-10T14:08:27.210" v="1082" actId="1076"/>
          <ac:picMkLst>
            <pc:docMk/>
            <pc:sldMk cId="51018398" sldId="260"/>
            <ac:picMk id="7" creationId="{6229C62F-7E38-47A4-9256-7AE68098CDFB}"/>
          </ac:picMkLst>
        </pc:picChg>
      </pc:sldChg>
      <pc:sldChg chg="addSp delSp modSp mod">
        <pc:chgData name="Alicia Grega" userId="b38d7653046671b7" providerId="LiveId" clId="{BFEAC882-BBC8-4ECE-935A-DBB7B8B6A360}" dt="2021-11-10T13:49:23.961" v="789" actId="21"/>
        <pc:sldMkLst>
          <pc:docMk/>
          <pc:sldMk cId="946184982" sldId="261"/>
        </pc:sldMkLst>
        <pc:spChg chg="mod">
          <ac:chgData name="Alicia Grega" userId="b38d7653046671b7" providerId="LiveId" clId="{BFEAC882-BBC8-4ECE-935A-DBB7B8B6A360}" dt="2021-11-10T13:49:21.562" v="788" actId="1076"/>
          <ac:spMkLst>
            <pc:docMk/>
            <pc:sldMk cId="946184982" sldId="261"/>
            <ac:spMk id="2" creationId="{669E2931-15A7-324A-A588-BB25425340B0}"/>
          </ac:spMkLst>
        </pc:spChg>
        <pc:spChg chg="mod">
          <ac:chgData name="Alicia Grega" userId="b38d7653046671b7" providerId="LiveId" clId="{BFEAC882-BBC8-4ECE-935A-DBB7B8B6A360}" dt="2021-11-10T13:49:20.590" v="787" actId="1076"/>
          <ac:spMkLst>
            <pc:docMk/>
            <pc:sldMk cId="946184982" sldId="261"/>
            <ac:spMk id="3" creationId="{1569129F-63CA-3640-BDF5-06E9A494FDFE}"/>
          </ac:spMkLst>
        </pc:spChg>
        <pc:picChg chg="add del mod">
          <ac:chgData name="Alicia Grega" userId="b38d7653046671b7" providerId="LiveId" clId="{BFEAC882-BBC8-4ECE-935A-DBB7B8B6A360}" dt="2021-11-10T13:48:46.089" v="780" actId="931"/>
          <ac:picMkLst>
            <pc:docMk/>
            <pc:sldMk cId="946184982" sldId="261"/>
            <ac:picMk id="5" creationId="{BD6E8017-29E5-4B90-AFAE-049B24AF6932}"/>
          </ac:picMkLst>
        </pc:picChg>
        <pc:picChg chg="add del mod">
          <ac:chgData name="Alicia Grega" userId="b38d7653046671b7" providerId="LiveId" clId="{BFEAC882-BBC8-4ECE-935A-DBB7B8B6A360}" dt="2021-11-10T13:49:23.961" v="789" actId="21"/>
          <ac:picMkLst>
            <pc:docMk/>
            <pc:sldMk cId="946184982" sldId="261"/>
            <ac:picMk id="7" creationId="{849A953E-CD60-459F-BFCC-D472E12C491C}"/>
          </ac:picMkLst>
        </pc:picChg>
      </pc:sldChg>
      <pc:sldChg chg="addSp delSp modSp mod">
        <pc:chgData name="Alicia Grega" userId="b38d7653046671b7" providerId="LiveId" clId="{BFEAC882-BBC8-4ECE-935A-DBB7B8B6A360}" dt="2021-11-10T13:49:48.311" v="795" actId="2711"/>
        <pc:sldMkLst>
          <pc:docMk/>
          <pc:sldMk cId="149153980" sldId="262"/>
        </pc:sldMkLst>
        <pc:spChg chg="mod">
          <ac:chgData name="Alicia Grega" userId="b38d7653046671b7" providerId="LiveId" clId="{BFEAC882-BBC8-4ECE-935A-DBB7B8B6A360}" dt="2021-11-10T13:49:48.311" v="795" actId="2711"/>
          <ac:spMkLst>
            <pc:docMk/>
            <pc:sldMk cId="149153980" sldId="262"/>
            <ac:spMk id="4" creationId="{6AE06D39-B01D-9E48-8453-4D4714D4BCCA}"/>
          </ac:spMkLst>
        </pc:spChg>
        <pc:spChg chg="mod">
          <ac:chgData name="Alicia Grega" userId="b38d7653046671b7" providerId="LiveId" clId="{BFEAC882-BBC8-4ECE-935A-DBB7B8B6A360}" dt="2021-11-10T13:49:39.568" v="794" actId="14100"/>
          <ac:spMkLst>
            <pc:docMk/>
            <pc:sldMk cId="149153980" sldId="262"/>
            <ac:spMk id="5" creationId="{58287D7E-5FCC-694A-A064-ABA69DD999D4}"/>
          </ac:spMkLst>
        </pc:spChg>
        <pc:picChg chg="add del mod">
          <ac:chgData name="Alicia Grega" userId="b38d7653046671b7" providerId="LiveId" clId="{BFEAC882-BBC8-4ECE-935A-DBB7B8B6A360}" dt="2021-11-10T13:36:09.365" v="440" actId="21"/>
          <ac:picMkLst>
            <pc:docMk/>
            <pc:sldMk cId="149153980" sldId="262"/>
            <ac:picMk id="3" creationId="{8F98252B-AF15-4155-857F-C515CF043D19}"/>
          </ac:picMkLst>
        </pc:picChg>
        <pc:picChg chg="add mod">
          <ac:chgData name="Alicia Grega" userId="b38d7653046671b7" providerId="LiveId" clId="{BFEAC882-BBC8-4ECE-935A-DBB7B8B6A360}" dt="2021-11-10T13:49:34.998" v="793" actId="1076"/>
          <ac:picMkLst>
            <pc:docMk/>
            <pc:sldMk cId="149153980" sldId="262"/>
            <ac:picMk id="6" creationId="{72DF0476-8614-4168-BF65-04F53675AF39}"/>
          </ac:picMkLst>
        </pc:picChg>
      </pc:sldChg>
      <pc:sldChg chg="addSp delSp modSp mod ord">
        <pc:chgData name="Alicia Grega" userId="b38d7653046671b7" providerId="LiveId" clId="{BFEAC882-BBC8-4ECE-935A-DBB7B8B6A360}" dt="2021-11-10T15:48:32.305" v="1792" actId="1076"/>
        <pc:sldMkLst>
          <pc:docMk/>
          <pc:sldMk cId="2036238969" sldId="263"/>
        </pc:sldMkLst>
        <pc:spChg chg="mod">
          <ac:chgData name="Alicia Grega" userId="b38d7653046671b7" providerId="LiveId" clId="{BFEAC882-BBC8-4ECE-935A-DBB7B8B6A360}" dt="2021-11-10T15:48:32.305" v="1792" actId="1076"/>
          <ac:spMkLst>
            <pc:docMk/>
            <pc:sldMk cId="2036238969" sldId="263"/>
            <ac:spMk id="2" creationId="{8E6050F3-D95D-3C4F-9E24-FC2B10F4ADDD}"/>
          </ac:spMkLst>
        </pc:spChg>
        <pc:spChg chg="mod">
          <ac:chgData name="Alicia Grega" userId="b38d7653046671b7" providerId="LiveId" clId="{BFEAC882-BBC8-4ECE-935A-DBB7B8B6A360}" dt="2021-11-10T14:03:17.376" v="1019" actId="1076"/>
          <ac:spMkLst>
            <pc:docMk/>
            <pc:sldMk cId="2036238969" sldId="263"/>
            <ac:spMk id="3" creationId="{BE894583-BDF8-9049-A684-0F063042E97D}"/>
          </ac:spMkLst>
        </pc:spChg>
        <pc:picChg chg="add del mod">
          <ac:chgData name="Alicia Grega" userId="b38d7653046671b7" providerId="LiveId" clId="{BFEAC882-BBC8-4ECE-935A-DBB7B8B6A360}" dt="2021-11-10T14:01:31.294" v="942" actId="931"/>
          <ac:picMkLst>
            <pc:docMk/>
            <pc:sldMk cId="2036238969" sldId="263"/>
            <ac:picMk id="5" creationId="{2E27676E-20BA-46FA-85E0-A7F5F4432DDB}"/>
          </ac:picMkLst>
        </pc:picChg>
        <pc:picChg chg="add mod">
          <ac:chgData name="Alicia Grega" userId="b38d7653046671b7" providerId="LiveId" clId="{BFEAC882-BBC8-4ECE-935A-DBB7B8B6A360}" dt="2021-11-10T14:01:58.133" v="947" actId="14100"/>
          <ac:picMkLst>
            <pc:docMk/>
            <pc:sldMk cId="2036238969" sldId="263"/>
            <ac:picMk id="7" creationId="{23D2E2BB-905B-4F6C-BB3E-7547E65ED958}"/>
          </ac:picMkLst>
        </pc:picChg>
        <pc:picChg chg="add mod">
          <ac:chgData name="Alicia Grega" userId="b38d7653046671b7" providerId="LiveId" clId="{BFEAC882-BBC8-4ECE-935A-DBB7B8B6A360}" dt="2021-11-10T14:03:47.157" v="1027" actId="1076"/>
          <ac:picMkLst>
            <pc:docMk/>
            <pc:sldMk cId="2036238969" sldId="263"/>
            <ac:picMk id="9" creationId="{C934E52B-2EF3-4771-A33C-19806E5F480A}"/>
          </ac:picMkLst>
        </pc:picChg>
        <pc:picChg chg="add mod">
          <ac:chgData name="Alicia Grega" userId="b38d7653046671b7" providerId="LiveId" clId="{BFEAC882-BBC8-4ECE-935A-DBB7B8B6A360}" dt="2021-11-10T14:04:09.754" v="1031" actId="1076"/>
          <ac:picMkLst>
            <pc:docMk/>
            <pc:sldMk cId="2036238969" sldId="263"/>
            <ac:picMk id="11" creationId="{A695762A-6886-443C-B61C-405A1402AB75}"/>
          </ac:picMkLst>
        </pc:picChg>
      </pc:sldChg>
      <pc:sldChg chg="add del ord">
        <pc:chgData name="Alicia Grega" userId="b38d7653046671b7" providerId="LiveId" clId="{BFEAC882-BBC8-4ECE-935A-DBB7B8B6A360}" dt="2021-11-17T17:00:33.582" v="2131" actId="47"/>
        <pc:sldMkLst>
          <pc:docMk/>
          <pc:sldMk cId="3313402271" sldId="264"/>
        </pc:sldMkLst>
      </pc:sldChg>
      <pc:sldChg chg="delSp mod">
        <pc:chgData name="Alicia Grega" userId="b38d7653046671b7" providerId="LiveId" clId="{BFEAC882-BBC8-4ECE-935A-DBB7B8B6A360}" dt="2021-11-17T16:55:13.568" v="1820" actId="478"/>
        <pc:sldMkLst>
          <pc:docMk/>
          <pc:sldMk cId="2035289284" sldId="265"/>
        </pc:sldMkLst>
        <pc:spChg chg="del">
          <ac:chgData name="Alicia Grega" userId="b38d7653046671b7" providerId="LiveId" clId="{BFEAC882-BBC8-4ECE-935A-DBB7B8B6A360}" dt="2021-11-17T16:55:13.568" v="1820" actId="478"/>
          <ac:spMkLst>
            <pc:docMk/>
            <pc:sldMk cId="2035289284" sldId="265"/>
            <ac:spMk id="3" creationId="{B0B51AFD-AB9A-2A4B-94DA-9C3066E424A1}"/>
          </ac:spMkLst>
        </pc:spChg>
      </pc:sldChg>
      <pc:sldChg chg="modSp mod">
        <pc:chgData name="Alicia Grega" userId="b38d7653046671b7" providerId="LiveId" clId="{BFEAC882-BBC8-4ECE-935A-DBB7B8B6A360}" dt="2021-11-17T17:00:21.977" v="2128"/>
        <pc:sldMkLst>
          <pc:docMk/>
          <pc:sldMk cId="2611185280" sldId="266"/>
        </pc:sldMkLst>
        <pc:spChg chg="mod">
          <ac:chgData name="Alicia Grega" userId="b38d7653046671b7" providerId="LiveId" clId="{BFEAC882-BBC8-4ECE-935A-DBB7B8B6A360}" dt="2021-11-17T17:00:21.977" v="2128"/>
          <ac:spMkLst>
            <pc:docMk/>
            <pc:sldMk cId="2611185280" sldId="266"/>
            <ac:spMk id="3" creationId="{17559407-41AB-AD4F-B652-83F07F526072}"/>
          </ac:spMkLst>
        </pc:spChg>
      </pc:sldChg>
      <pc:sldChg chg="addSp delSp modSp mod">
        <pc:chgData name="Alicia Grega" userId="b38d7653046671b7" providerId="LiveId" clId="{BFEAC882-BBC8-4ECE-935A-DBB7B8B6A360}" dt="2021-11-10T13:33:14.005" v="268" actId="14100"/>
        <pc:sldMkLst>
          <pc:docMk/>
          <pc:sldMk cId="1034513091" sldId="267"/>
        </pc:sldMkLst>
        <pc:spChg chg="mod">
          <ac:chgData name="Alicia Grega" userId="b38d7653046671b7" providerId="LiveId" clId="{BFEAC882-BBC8-4ECE-935A-DBB7B8B6A360}" dt="2021-11-10T13:33:02.528" v="265" actId="1076"/>
          <ac:spMkLst>
            <pc:docMk/>
            <pc:sldMk cId="1034513091" sldId="267"/>
            <ac:spMk id="2" creationId="{61B1F44B-3182-43D6-8FBB-B9B175E1312E}"/>
          </ac:spMkLst>
        </pc:spChg>
        <pc:spChg chg="mod">
          <ac:chgData name="Alicia Grega" userId="b38d7653046671b7" providerId="LiveId" clId="{BFEAC882-BBC8-4ECE-935A-DBB7B8B6A360}" dt="2021-11-10T13:33:08.489" v="266" actId="1076"/>
          <ac:spMkLst>
            <pc:docMk/>
            <pc:sldMk cId="1034513091" sldId="267"/>
            <ac:spMk id="3" creationId="{96721E17-CECA-48E6-A61A-5FA96213C684}"/>
          </ac:spMkLst>
        </pc:spChg>
        <pc:picChg chg="add del mod">
          <ac:chgData name="Alicia Grega" userId="b38d7653046671b7" providerId="LiveId" clId="{BFEAC882-BBC8-4ECE-935A-DBB7B8B6A360}" dt="2021-11-10T13:31:38.326" v="257" actId="478"/>
          <ac:picMkLst>
            <pc:docMk/>
            <pc:sldMk cId="1034513091" sldId="267"/>
            <ac:picMk id="5" creationId="{AB64C757-53CB-4C58-88C0-A44B9A650B95}"/>
          </ac:picMkLst>
        </pc:picChg>
        <pc:picChg chg="add mod">
          <ac:chgData name="Alicia Grega" userId="b38d7653046671b7" providerId="LiveId" clId="{BFEAC882-BBC8-4ECE-935A-DBB7B8B6A360}" dt="2021-11-10T13:33:14.005" v="268" actId="14100"/>
          <ac:picMkLst>
            <pc:docMk/>
            <pc:sldMk cId="1034513091" sldId="267"/>
            <ac:picMk id="7" creationId="{29EAE729-E48D-4D39-A9CC-FC21C6BBD416}"/>
          </ac:picMkLst>
        </pc:picChg>
      </pc:sldChg>
      <pc:sldChg chg="modSp add del mod ord">
        <pc:chgData name="Alicia Grega" userId="b38d7653046671b7" providerId="LiveId" clId="{BFEAC882-BBC8-4ECE-935A-DBB7B8B6A360}" dt="2021-11-17T17:05:53.127" v="2134" actId="2696"/>
        <pc:sldMkLst>
          <pc:docMk/>
          <pc:sldMk cId="1520763868" sldId="268"/>
        </pc:sldMkLst>
        <pc:spChg chg="mod">
          <ac:chgData name="Alicia Grega" userId="b38d7653046671b7" providerId="LiveId" clId="{BFEAC882-BBC8-4ECE-935A-DBB7B8B6A360}" dt="2021-11-10T13:31:07.281" v="254" actId="1076"/>
          <ac:spMkLst>
            <pc:docMk/>
            <pc:sldMk cId="1520763868" sldId="268"/>
            <ac:spMk id="3" creationId="{0CB1DBA3-C80F-4374-A395-BDB08E83E124}"/>
          </ac:spMkLst>
        </pc:spChg>
        <pc:spChg chg="mod">
          <ac:chgData name="Alicia Grega" userId="b38d7653046671b7" providerId="LiveId" clId="{BFEAC882-BBC8-4ECE-935A-DBB7B8B6A360}" dt="2021-11-10T13:09:53.866" v="52" actId="1076"/>
          <ac:spMkLst>
            <pc:docMk/>
            <pc:sldMk cId="1520763868" sldId="268"/>
            <ac:spMk id="7" creationId="{E0EDA2CA-B25E-4FC7-87AA-40EBA1303A62}"/>
          </ac:spMkLst>
        </pc:spChg>
      </pc:sldChg>
      <pc:sldChg chg="addSp delSp modSp new add del mod ord modClrScheme chgLayout">
        <pc:chgData name="Alicia Grega" userId="b38d7653046671b7" providerId="LiveId" clId="{BFEAC882-BBC8-4ECE-935A-DBB7B8B6A360}" dt="2021-11-17T17:05:53.127" v="2134" actId="2696"/>
        <pc:sldMkLst>
          <pc:docMk/>
          <pc:sldMk cId="613544606" sldId="269"/>
        </pc:sldMkLst>
        <pc:spChg chg="mod">
          <ac:chgData name="Alicia Grega" userId="b38d7653046671b7" providerId="LiveId" clId="{BFEAC882-BBC8-4ECE-935A-DBB7B8B6A360}" dt="2021-11-10T13:54:52.852" v="928" actId="255"/>
          <ac:spMkLst>
            <pc:docMk/>
            <pc:sldMk cId="613544606" sldId="269"/>
            <ac:spMk id="2" creationId="{8C55B565-6D8A-4DD1-A3C1-37CA870815DC}"/>
          </ac:spMkLst>
        </pc:spChg>
        <pc:spChg chg="mod">
          <ac:chgData name="Alicia Grega" userId="b38d7653046671b7" providerId="LiveId" clId="{BFEAC882-BBC8-4ECE-935A-DBB7B8B6A360}" dt="2021-11-10T13:54:35.578" v="925" actId="207"/>
          <ac:spMkLst>
            <pc:docMk/>
            <pc:sldMk cId="613544606" sldId="269"/>
            <ac:spMk id="3" creationId="{3F6D28CB-70C9-42EE-AB3E-4FD73CF9F5BD}"/>
          </ac:spMkLst>
        </pc:spChg>
        <pc:picChg chg="add del mod">
          <ac:chgData name="Alicia Grega" userId="b38d7653046671b7" providerId="LiveId" clId="{BFEAC882-BBC8-4ECE-935A-DBB7B8B6A360}" dt="2021-11-10T13:54:01.580" v="920" actId="931"/>
          <ac:picMkLst>
            <pc:docMk/>
            <pc:sldMk cId="613544606" sldId="269"/>
            <ac:picMk id="5" creationId="{5F7CFC30-8E0D-41A8-AD25-5A7BB3E0291E}"/>
          </ac:picMkLst>
        </pc:picChg>
        <pc:picChg chg="add del mod">
          <ac:chgData name="Alicia Grega" userId="b38d7653046671b7" providerId="LiveId" clId="{BFEAC882-BBC8-4ECE-935A-DBB7B8B6A360}" dt="2021-11-10T13:55:07.626" v="930" actId="478"/>
          <ac:picMkLst>
            <pc:docMk/>
            <pc:sldMk cId="613544606" sldId="269"/>
            <ac:picMk id="7" creationId="{5F7CFC30-8E0D-41A8-AD25-5A7BB3E0291E}"/>
          </ac:picMkLst>
        </pc:picChg>
        <pc:picChg chg="add mod">
          <ac:chgData name="Alicia Grega" userId="b38d7653046671b7" providerId="LiveId" clId="{BFEAC882-BBC8-4ECE-935A-DBB7B8B6A360}" dt="2021-11-10T13:55:51.038" v="935" actId="1076"/>
          <ac:picMkLst>
            <pc:docMk/>
            <pc:sldMk cId="613544606" sldId="269"/>
            <ac:picMk id="8" creationId="{EF705254-DDE1-46ED-BBDA-6C8C2C716F16}"/>
          </ac:picMkLst>
        </pc:picChg>
      </pc:sldChg>
      <pc:sldChg chg="modSp add mod">
        <pc:chgData name="Alicia Grega" userId="b38d7653046671b7" providerId="LiveId" clId="{BFEAC882-BBC8-4ECE-935A-DBB7B8B6A360}" dt="2021-11-17T17:00:00.289" v="2096" actId="20577"/>
        <pc:sldMkLst>
          <pc:docMk/>
          <pc:sldMk cId="1036368333" sldId="270"/>
        </pc:sldMkLst>
        <pc:spChg chg="mod">
          <ac:chgData name="Alicia Grega" userId="b38d7653046671b7" providerId="LiveId" clId="{BFEAC882-BBC8-4ECE-935A-DBB7B8B6A360}" dt="2021-11-10T14:05:04.482" v="1034" actId="2711"/>
          <ac:spMkLst>
            <pc:docMk/>
            <pc:sldMk cId="1036368333" sldId="270"/>
            <ac:spMk id="2" creationId="{7B576D0B-205C-4054-A779-E96D396DC9BD}"/>
          </ac:spMkLst>
        </pc:spChg>
        <pc:spChg chg="mod">
          <ac:chgData name="Alicia Grega" userId="b38d7653046671b7" providerId="LiveId" clId="{BFEAC882-BBC8-4ECE-935A-DBB7B8B6A360}" dt="2021-11-10T14:06:20.665" v="1049" actId="1076"/>
          <ac:spMkLst>
            <pc:docMk/>
            <pc:sldMk cId="1036368333" sldId="270"/>
            <ac:spMk id="3" creationId="{83260945-CC87-48C9-B573-310C313273B8}"/>
          </ac:spMkLst>
        </pc:spChg>
        <pc:spChg chg="mod">
          <ac:chgData name="Alicia Grega" userId="b38d7653046671b7" providerId="LiveId" clId="{BFEAC882-BBC8-4ECE-935A-DBB7B8B6A360}" dt="2021-11-17T17:00:00.289" v="2096" actId="20577"/>
          <ac:spMkLst>
            <pc:docMk/>
            <pc:sldMk cId="1036368333" sldId="270"/>
            <ac:spMk id="4" creationId="{5EDCE835-BCB0-4C09-A9D8-22048CDE32BB}"/>
          </ac:spMkLst>
        </pc:spChg>
        <pc:spChg chg="mod">
          <ac:chgData name="Alicia Grega" userId="b38d7653046671b7" providerId="LiveId" clId="{BFEAC882-BBC8-4ECE-935A-DBB7B8B6A360}" dt="2021-11-10T14:05:15.704" v="1035" actId="1076"/>
          <ac:spMkLst>
            <pc:docMk/>
            <pc:sldMk cId="1036368333" sldId="270"/>
            <ac:spMk id="5" creationId="{320E3D91-8583-4647-888C-4A82635D7729}"/>
          </ac:spMkLst>
        </pc:spChg>
      </pc:sldChg>
      <pc:sldChg chg="modSp new mod">
        <pc:chgData name="Alicia Grega" userId="b38d7653046671b7" providerId="LiveId" clId="{BFEAC882-BBC8-4ECE-935A-DBB7B8B6A360}" dt="2021-11-10T14:07:28.919" v="1075" actId="1076"/>
        <pc:sldMkLst>
          <pc:docMk/>
          <pc:sldMk cId="2273169773" sldId="271"/>
        </pc:sldMkLst>
        <pc:spChg chg="mod">
          <ac:chgData name="Alicia Grega" userId="b38d7653046671b7" providerId="LiveId" clId="{BFEAC882-BBC8-4ECE-935A-DBB7B8B6A360}" dt="2021-11-10T14:07:28.919" v="1075" actId="1076"/>
          <ac:spMkLst>
            <pc:docMk/>
            <pc:sldMk cId="2273169773" sldId="271"/>
            <ac:spMk id="2" creationId="{7480A8FD-FC90-4ACD-9A72-83E8949A83AB}"/>
          </ac:spMkLst>
        </pc:spChg>
      </pc:sldChg>
      <pc:sldChg chg="addSp delSp modSp new mod">
        <pc:chgData name="Alicia Grega" userId="b38d7653046671b7" providerId="LiveId" clId="{BFEAC882-BBC8-4ECE-935A-DBB7B8B6A360}" dt="2021-11-10T14:10:20.733" v="1098" actId="1076"/>
        <pc:sldMkLst>
          <pc:docMk/>
          <pc:sldMk cId="2066270387" sldId="272"/>
        </pc:sldMkLst>
        <pc:spChg chg="del mod">
          <ac:chgData name="Alicia Grega" userId="b38d7653046671b7" providerId="LiveId" clId="{BFEAC882-BBC8-4ECE-935A-DBB7B8B6A360}" dt="2021-11-10T14:09:31.282" v="1089" actId="478"/>
          <ac:spMkLst>
            <pc:docMk/>
            <pc:sldMk cId="2066270387" sldId="272"/>
            <ac:spMk id="2" creationId="{443DC39A-F89D-4DA8-9D3D-9B3FF01A9A8F}"/>
          </ac:spMkLst>
        </pc:spChg>
        <pc:spChg chg="del">
          <ac:chgData name="Alicia Grega" userId="b38d7653046671b7" providerId="LiveId" clId="{BFEAC882-BBC8-4ECE-935A-DBB7B8B6A360}" dt="2021-11-10T14:09:25.505" v="1086" actId="931"/>
          <ac:spMkLst>
            <pc:docMk/>
            <pc:sldMk cId="2066270387" sldId="272"/>
            <ac:spMk id="3" creationId="{EDCE86A5-9986-4AF2-B3EB-D32D54B4DAD1}"/>
          </ac:spMkLst>
        </pc:spChg>
        <pc:picChg chg="add mod">
          <ac:chgData name="Alicia Grega" userId="b38d7653046671b7" providerId="LiveId" clId="{BFEAC882-BBC8-4ECE-935A-DBB7B8B6A360}" dt="2021-11-10T14:09:47.577" v="1092" actId="1076"/>
          <ac:picMkLst>
            <pc:docMk/>
            <pc:sldMk cId="2066270387" sldId="272"/>
            <ac:picMk id="5" creationId="{4473E3D5-51AD-4158-8149-B29F95D0936F}"/>
          </ac:picMkLst>
        </pc:picChg>
        <pc:picChg chg="add mod">
          <ac:chgData name="Alicia Grega" userId="b38d7653046671b7" providerId="LiveId" clId="{BFEAC882-BBC8-4ECE-935A-DBB7B8B6A360}" dt="2021-11-10T14:10:20.733" v="1098" actId="1076"/>
          <ac:picMkLst>
            <pc:docMk/>
            <pc:sldMk cId="2066270387" sldId="272"/>
            <ac:picMk id="7" creationId="{3639E6A1-99C1-4FAF-87D4-A884D66534C1}"/>
          </ac:picMkLst>
        </pc:picChg>
      </pc:sldChg>
      <pc:sldChg chg="addSp delSp modSp add mod">
        <pc:chgData name="Alicia Grega" userId="b38d7653046671b7" providerId="LiveId" clId="{BFEAC882-BBC8-4ECE-935A-DBB7B8B6A360}" dt="2021-11-10T14:10:55.600" v="1106" actId="1076"/>
        <pc:sldMkLst>
          <pc:docMk/>
          <pc:sldMk cId="2538483160" sldId="273"/>
        </pc:sldMkLst>
        <pc:picChg chg="add mod">
          <ac:chgData name="Alicia Grega" userId="b38d7653046671b7" providerId="LiveId" clId="{BFEAC882-BBC8-4ECE-935A-DBB7B8B6A360}" dt="2021-11-10T14:10:55.600" v="1106" actId="1076"/>
          <ac:picMkLst>
            <pc:docMk/>
            <pc:sldMk cId="2538483160" sldId="273"/>
            <ac:picMk id="3" creationId="{694074E1-D2EB-4DBC-93AD-2F9389EC6B85}"/>
          </ac:picMkLst>
        </pc:picChg>
        <pc:picChg chg="del">
          <ac:chgData name="Alicia Grega" userId="b38d7653046671b7" providerId="LiveId" clId="{BFEAC882-BBC8-4ECE-935A-DBB7B8B6A360}" dt="2021-11-10T14:10:39.869" v="1100" actId="478"/>
          <ac:picMkLst>
            <pc:docMk/>
            <pc:sldMk cId="2538483160" sldId="273"/>
            <ac:picMk id="7" creationId="{3639E6A1-99C1-4FAF-87D4-A884D66534C1}"/>
          </ac:picMkLst>
        </pc:picChg>
      </pc:sldChg>
      <pc:sldChg chg="addSp delSp modSp add mod ord">
        <pc:chgData name="Alicia Grega" userId="b38d7653046671b7" providerId="LiveId" clId="{BFEAC882-BBC8-4ECE-935A-DBB7B8B6A360}" dt="2021-11-10T14:13:23.273" v="1169" actId="1076"/>
        <pc:sldMkLst>
          <pc:docMk/>
          <pc:sldMk cId="2839325921" sldId="274"/>
        </pc:sldMkLst>
        <pc:picChg chg="del">
          <ac:chgData name="Alicia Grega" userId="b38d7653046671b7" providerId="LiveId" clId="{BFEAC882-BBC8-4ECE-935A-DBB7B8B6A360}" dt="2021-11-10T14:12:54.038" v="1161" actId="478"/>
          <ac:picMkLst>
            <pc:docMk/>
            <pc:sldMk cId="2839325921" sldId="274"/>
            <ac:picMk id="3" creationId="{694074E1-D2EB-4DBC-93AD-2F9389EC6B85}"/>
          </ac:picMkLst>
        </pc:picChg>
        <pc:picChg chg="add mod">
          <ac:chgData name="Alicia Grega" userId="b38d7653046671b7" providerId="LiveId" clId="{BFEAC882-BBC8-4ECE-935A-DBB7B8B6A360}" dt="2021-11-10T14:13:19.399" v="1168" actId="1076"/>
          <ac:picMkLst>
            <pc:docMk/>
            <pc:sldMk cId="2839325921" sldId="274"/>
            <ac:picMk id="4" creationId="{A7C0967E-6CF6-4794-BD02-71A69B136E83}"/>
          </ac:picMkLst>
        </pc:picChg>
        <pc:picChg chg="mod">
          <ac:chgData name="Alicia Grega" userId="b38d7653046671b7" providerId="LiveId" clId="{BFEAC882-BBC8-4ECE-935A-DBB7B8B6A360}" dt="2021-11-10T14:13:23.273" v="1169" actId="1076"/>
          <ac:picMkLst>
            <pc:docMk/>
            <pc:sldMk cId="2839325921" sldId="274"/>
            <ac:picMk id="5" creationId="{4473E3D5-51AD-4158-8149-B29F95D0936F}"/>
          </ac:picMkLst>
        </pc:picChg>
      </pc:sldChg>
      <pc:sldChg chg="addSp delSp modSp new mod">
        <pc:chgData name="Alicia Grega" userId="b38d7653046671b7" providerId="LiveId" clId="{BFEAC882-BBC8-4ECE-935A-DBB7B8B6A360}" dt="2021-11-10T14:19:55.915" v="1671" actId="1076"/>
        <pc:sldMkLst>
          <pc:docMk/>
          <pc:sldMk cId="1115993124" sldId="275"/>
        </pc:sldMkLst>
        <pc:spChg chg="mod">
          <ac:chgData name="Alicia Grega" userId="b38d7653046671b7" providerId="LiveId" clId="{BFEAC882-BBC8-4ECE-935A-DBB7B8B6A360}" dt="2021-11-10T14:16:49.048" v="1199" actId="1076"/>
          <ac:spMkLst>
            <pc:docMk/>
            <pc:sldMk cId="1115993124" sldId="275"/>
            <ac:spMk id="2" creationId="{45DD2C99-4415-4A7E-A7FA-2A6395F7306F}"/>
          </ac:spMkLst>
        </pc:spChg>
        <pc:spChg chg="del">
          <ac:chgData name="Alicia Grega" userId="b38d7653046671b7" providerId="LiveId" clId="{BFEAC882-BBC8-4ECE-935A-DBB7B8B6A360}" dt="2021-11-10T14:15:38.154" v="1171" actId="931"/>
          <ac:spMkLst>
            <pc:docMk/>
            <pc:sldMk cId="1115993124" sldId="275"/>
            <ac:spMk id="3" creationId="{B3030F2D-52F6-4259-AEC9-1EA9D5F5C447}"/>
          </ac:spMkLst>
        </pc:spChg>
        <pc:spChg chg="add mod">
          <ac:chgData name="Alicia Grega" userId="b38d7653046671b7" providerId="LiveId" clId="{BFEAC882-BBC8-4ECE-935A-DBB7B8B6A360}" dt="2021-11-10T14:19:55.915" v="1671" actId="1076"/>
          <ac:spMkLst>
            <pc:docMk/>
            <pc:sldMk cId="1115993124" sldId="275"/>
            <ac:spMk id="8" creationId="{320FEE82-B0B8-4303-A748-CC2BB04DC52E}"/>
          </ac:spMkLst>
        </pc:spChg>
        <pc:picChg chg="add mod">
          <ac:chgData name="Alicia Grega" userId="b38d7653046671b7" providerId="LiveId" clId="{BFEAC882-BBC8-4ECE-935A-DBB7B8B6A360}" dt="2021-11-10T14:16:52.265" v="1200" actId="1076"/>
          <ac:picMkLst>
            <pc:docMk/>
            <pc:sldMk cId="1115993124" sldId="275"/>
            <ac:picMk id="5" creationId="{8855D83A-AB63-48B1-8252-A69953CD446B}"/>
          </ac:picMkLst>
        </pc:picChg>
        <pc:picChg chg="add mod">
          <ac:chgData name="Alicia Grega" userId="b38d7653046671b7" providerId="LiveId" clId="{BFEAC882-BBC8-4ECE-935A-DBB7B8B6A360}" dt="2021-11-10T14:16:44.128" v="1198" actId="14100"/>
          <ac:picMkLst>
            <pc:docMk/>
            <pc:sldMk cId="1115993124" sldId="275"/>
            <ac:picMk id="7" creationId="{BC4891DA-ABEB-4EE2-93CC-E015AEBE4930}"/>
          </ac:picMkLst>
        </pc:picChg>
      </pc:sldChg>
      <pc:sldChg chg="addSp delSp modSp new del mod modClrScheme chgLayout">
        <pc:chgData name="Alicia Grega" userId="b38d7653046671b7" providerId="LiveId" clId="{BFEAC882-BBC8-4ECE-935A-DBB7B8B6A360}" dt="2021-11-10T14:21:47.567" v="1682" actId="47"/>
        <pc:sldMkLst>
          <pc:docMk/>
          <pc:sldMk cId="770020973" sldId="276"/>
        </pc:sldMkLst>
        <pc:spChg chg="del">
          <ac:chgData name="Alicia Grega" userId="b38d7653046671b7" providerId="LiveId" clId="{BFEAC882-BBC8-4ECE-935A-DBB7B8B6A360}" dt="2021-11-10T14:20:11.366" v="1673" actId="478"/>
          <ac:spMkLst>
            <pc:docMk/>
            <pc:sldMk cId="770020973" sldId="276"/>
            <ac:spMk id="2" creationId="{B292FF75-01D9-43AE-A656-6BFD06359E95}"/>
          </ac:spMkLst>
        </pc:spChg>
        <pc:spChg chg="del">
          <ac:chgData name="Alicia Grega" userId="b38d7653046671b7" providerId="LiveId" clId="{BFEAC882-BBC8-4ECE-935A-DBB7B8B6A360}" dt="2021-11-10T14:20:13.286" v="1674" actId="478"/>
          <ac:spMkLst>
            <pc:docMk/>
            <pc:sldMk cId="770020973" sldId="276"/>
            <ac:spMk id="3" creationId="{639C9701-46E6-41C1-BFE7-5A25EF4D1F7B}"/>
          </ac:spMkLst>
        </pc:spChg>
        <pc:picChg chg="add mod">
          <ac:chgData name="Alicia Grega" userId="b38d7653046671b7" providerId="LiveId" clId="{BFEAC882-BBC8-4ECE-935A-DBB7B8B6A360}" dt="2021-11-10T14:20:55.842" v="1681" actId="1076"/>
          <ac:picMkLst>
            <pc:docMk/>
            <pc:sldMk cId="770020973" sldId="276"/>
            <ac:picMk id="5" creationId="{B16EBDA1-F8FC-4871-9EBE-1D9DB711D682}"/>
          </ac:picMkLst>
        </pc:picChg>
      </pc:sldChg>
      <pc:sldChg chg="addSp modSp add mod">
        <pc:chgData name="Alicia Grega" userId="b38d7653046671b7" providerId="LiveId" clId="{BFEAC882-BBC8-4ECE-935A-DBB7B8B6A360}" dt="2021-11-10T15:48:09.897" v="1787" actId="207"/>
        <pc:sldMkLst>
          <pc:docMk/>
          <pc:sldMk cId="1174135654" sldId="276"/>
        </pc:sldMkLst>
        <pc:spChg chg="add mod">
          <ac:chgData name="Alicia Grega" userId="b38d7653046671b7" providerId="LiveId" clId="{BFEAC882-BBC8-4ECE-935A-DBB7B8B6A360}" dt="2021-11-10T15:48:09.897" v="1787" actId="207"/>
          <ac:spMkLst>
            <pc:docMk/>
            <pc:sldMk cId="1174135654" sldId="276"/>
            <ac:spMk id="3" creationId="{5154BA7A-2CA0-4B65-BE88-06AED4158D5E}"/>
          </ac:spMkLst>
        </pc:spChg>
        <pc:picChg chg="mod">
          <ac:chgData name="Alicia Grega" userId="b38d7653046671b7" providerId="LiveId" clId="{BFEAC882-BBC8-4ECE-935A-DBB7B8B6A360}" dt="2021-11-10T15:46:30.555" v="1725" actId="1076"/>
          <ac:picMkLst>
            <pc:docMk/>
            <pc:sldMk cId="1174135654" sldId="276"/>
            <ac:picMk id="4" creationId="{0147DF50-9978-4E9A-8B97-0B3A371514B5}"/>
          </ac:picMkLst>
        </pc:picChg>
      </pc:sldChg>
      <pc:sldChg chg="addSp delSp modSp new mod">
        <pc:chgData name="Alicia Grega" userId="b38d7653046671b7" providerId="LiveId" clId="{BFEAC882-BBC8-4ECE-935A-DBB7B8B6A360}" dt="2021-11-10T15:47:59.446" v="1786" actId="207"/>
        <pc:sldMkLst>
          <pc:docMk/>
          <pc:sldMk cId="2948332975" sldId="277"/>
        </pc:sldMkLst>
        <pc:spChg chg="del mod">
          <ac:chgData name="Alicia Grega" userId="b38d7653046671b7" providerId="LiveId" clId="{BFEAC882-BBC8-4ECE-935A-DBB7B8B6A360}" dt="2021-11-10T14:46:41.080" v="1690" actId="478"/>
          <ac:spMkLst>
            <pc:docMk/>
            <pc:sldMk cId="2948332975" sldId="277"/>
            <ac:spMk id="2" creationId="{125358B0-42B2-493F-9566-0425663E3D55}"/>
          </ac:spMkLst>
        </pc:spChg>
        <pc:spChg chg="del">
          <ac:chgData name="Alicia Grega" userId="b38d7653046671b7" providerId="LiveId" clId="{BFEAC882-BBC8-4ECE-935A-DBB7B8B6A360}" dt="2021-11-10T14:46:32.271" v="1687" actId="931"/>
          <ac:spMkLst>
            <pc:docMk/>
            <pc:sldMk cId="2948332975" sldId="277"/>
            <ac:spMk id="3" creationId="{633F5063-301C-4D52-81D4-5CC874024C60}"/>
          </ac:spMkLst>
        </pc:spChg>
        <pc:spChg chg="add mod">
          <ac:chgData name="Alicia Grega" userId="b38d7653046671b7" providerId="LiveId" clId="{BFEAC882-BBC8-4ECE-935A-DBB7B8B6A360}" dt="2021-11-10T15:47:59.446" v="1786" actId="207"/>
          <ac:spMkLst>
            <pc:docMk/>
            <pc:sldMk cId="2948332975" sldId="277"/>
            <ac:spMk id="6" creationId="{C0C82B0F-6D20-4FCC-A85E-A507CDF23612}"/>
          </ac:spMkLst>
        </pc:spChg>
        <pc:spChg chg="add del">
          <ac:chgData name="Alicia Grega" userId="b38d7653046671b7" providerId="LiveId" clId="{BFEAC882-BBC8-4ECE-935A-DBB7B8B6A360}" dt="2021-11-10T15:44:03.213" v="1720" actId="478"/>
          <ac:spMkLst>
            <pc:docMk/>
            <pc:sldMk cId="2948332975" sldId="277"/>
            <ac:spMk id="8" creationId="{AD562A64-7D0D-4A12-BF54-2C9F91D72D3D}"/>
          </ac:spMkLst>
        </pc:spChg>
        <pc:picChg chg="add mod">
          <ac:chgData name="Alicia Grega" userId="b38d7653046671b7" providerId="LiveId" clId="{BFEAC882-BBC8-4ECE-935A-DBB7B8B6A360}" dt="2021-11-10T15:46:19.463" v="1723" actId="1076"/>
          <ac:picMkLst>
            <pc:docMk/>
            <pc:sldMk cId="2948332975" sldId="277"/>
            <ac:picMk id="5" creationId="{BB044659-26B0-4295-921C-534AA178B07F}"/>
          </ac:picMkLst>
        </pc:picChg>
      </pc:sldChg>
      <pc:sldChg chg="addSp delSp modSp add del mod ord">
        <pc:chgData name="Alicia Grega" userId="b38d7653046671b7" providerId="LiveId" clId="{BFEAC882-BBC8-4ECE-935A-DBB7B8B6A360}" dt="2021-11-17T17:00:29.815" v="2129" actId="47"/>
        <pc:sldMkLst>
          <pc:docMk/>
          <pc:sldMk cId="3266815046" sldId="278"/>
        </pc:sldMkLst>
        <pc:spChg chg="add mod">
          <ac:chgData name="Alicia Grega" userId="b38d7653046671b7" providerId="LiveId" clId="{BFEAC882-BBC8-4ECE-935A-DBB7B8B6A360}" dt="2021-11-10T17:59:27.573" v="1816" actId="14100"/>
          <ac:spMkLst>
            <pc:docMk/>
            <pc:sldMk cId="3266815046" sldId="278"/>
            <ac:spMk id="3" creationId="{C5EAA4EB-668B-4C03-A887-D8C8C1718D6B}"/>
          </ac:spMkLst>
        </pc:spChg>
        <pc:spChg chg="mod">
          <ac:chgData name="Alicia Grega" userId="b38d7653046671b7" providerId="LiveId" clId="{BFEAC882-BBC8-4ECE-935A-DBB7B8B6A360}" dt="2021-11-10T17:59:29.561" v="1817" actId="14100"/>
          <ac:spMkLst>
            <pc:docMk/>
            <pc:sldMk cId="3266815046" sldId="278"/>
            <ac:spMk id="6" creationId="{C0C82B0F-6D20-4FCC-A85E-A507CDF23612}"/>
          </ac:spMkLst>
        </pc:spChg>
        <pc:picChg chg="del">
          <ac:chgData name="Alicia Grega" userId="b38d7653046671b7" providerId="LiveId" clId="{BFEAC882-BBC8-4ECE-935A-DBB7B8B6A360}" dt="2021-11-10T17:59:16.202" v="1813" actId="478"/>
          <ac:picMkLst>
            <pc:docMk/>
            <pc:sldMk cId="3266815046" sldId="278"/>
            <ac:picMk id="5" creationId="{BB044659-26B0-4295-921C-534AA178B07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D4126E-A84F-5548-96D9-F9CB7AB892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4266C3-9A7C-EF48-B421-D527A952DF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AEF85-080C-F740-8DCF-ACEBF6FD84DB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B4653-7B61-8C4D-B393-86CFD63050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4E615-5EAE-D24B-991F-6AAF155D38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726B6-83F6-164C-8615-D21CFEFF4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81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1043D-E0A1-B548-A4A3-03558271AA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00" b="1" i="0" baseline="0">
                <a:solidFill>
                  <a:srgbClr val="F99520"/>
                </a:solidFill>
                <a:latin typeface="Aller" panose="020B0603020203020204" pitchFamily="34" charset="77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9C41B8-D038-864C-91C6-E26243D2ED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24610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D72D7-5232-1249-BBCC-4FBBA91FB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14B8E-8F46-6249-996D-30C9B1385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1232D5-206A-3F48-9D2C-A7D868032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0709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74364-0DB1-2B48-B3D2-183D418C3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12B1C-9AAC-0149-855E-0D3A411F1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E1AD4-C83D-294D-9604-226D78C7D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DAC7B6-5992-B243-8B61-98E3283EB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9D390D-0AD5-E048-9084-F4F8A29A26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0078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F83ABB-7B42-45E5-BE68-5AA2D6209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9F4F8-834A-4036-9C30-B6C09F80327B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EA557-5F1F-4B65-9485-2FCABFEC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B07B6-FC40-4864-AA60-78AD28CA9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669F6-02B2-4913-9E61-69C27A091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29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DFC92-DB86-9C46-897B-0E667E257D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2453C8A-59A2-6B43-A227-3902FF8A851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35431"/>
            <a:ext cx="9144000" cy="1655762"/>
          </a:xfrm>
        </p:spPr>
        <p:txBody>
          <a:bodyPr/>
          <a:lstStyle>
            <a:lvl1pPr marL="0" indent="0" algn="ctr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706659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B50A-E50D-9F4B-AE87-2E06F0FF6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648626" y="2425256"/>
            <a:ext cx="10515600" cy="1325563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12BF69-809D-E049-8FDF-EDFDCC1F683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20293158">
            <a:off x="3181775" y="3462556"/>
            <a:ext cx="9144000" cy="1655762"/>
          </a:xfrm>
        </p:spPr>
        <p:txBody>
          <a:bodyPr/>
          <a:lstStyle>
            <a:lvl1pPr marL="0" indent="0" algn="l">
              <a:buNone/>
              <a:defRPr sz="3000" cap="all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52551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8BC16-5EAB-2248-9637-20838CC04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03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6767"/>
            <a:ext cx="10515600" cy="132556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CFEB61C-B56F-8649-891B-BD83C03B4E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42330"/>
            <a:ext cx="9144000" cy="1655762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40475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0968A-EF07-F449-AFEB-7FBA4885E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992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EC8B-2E9A-834B-AF21-5C7E2159E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2F03B-1B9F-2E47-807B-46D7D13FC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02321C-4323-674E-A043-FEAFE21F7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644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A957B-5E19-E842-B23A-DC2BBA3CD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039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AE393B-A2D4-E44E-9337-B35AC495FC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43180"/>
            <a:ext cx="9144000" cy="1655762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rgbClr val="094C8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4423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0B9B5-C545-054B-8080-FA3DC23C0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33258B-F399-CA41-B2C8-B2064EA56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835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AA4DA-A436-B045-89C6-9BEF8BEC6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C68369B4-4870-BE43-86B2-4A31BE099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986ED12-5562-AE4B-8F93-91D23D15F76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091526" y="6267172"/>
            <a:ext cx="1911912" cy="368497"/>
          </a:xfrm>
          <a:prstGeom prst="rect">
            <a:avLst/>
          </a:prstGeom>
          <a:effectLst>
            <a:glow>
              <a:schemeClr val="bg1">
                <a:alpha val="0"/>
              </a:schemeClr>
            </a:glow>
            <a:outerShdw blurRad="50800" dist="25400" dir="5400000" algn="ctr" rotWithShape="0">
              <a:srgbClr val="000000">
                <a:alpha val="12000"/>
              </a:srgbClr>
            </a:outerShdw>
          </a:effec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5510666-1E29-D74C-BA94-B3D9CE41D47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88562" y="6271993"/>
            <a:ext cx="1292772" cy="44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9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2" r:id="rId2"/>
    <p:sldLayoutId id="2147483706" r:id="rId3"/>
    <p:sldLayoutId id="2147483709" r:id="rId4"/>
    <p:sldLayoutId id="2147483708" r:id="rId5"/>
    <p:sldLayoutId id="2147483710" r:id="rId6"/>
    <p:sldLayoutId id="2147483711" r:id="rId7"/>
    <p:sldLayoutId id="2147483707" r:id="rId8"/>
    <p:sldLayoutId id="2147483698" r:id="rId9"/>
    <p:sldLayoutId id="2147483700" r:id="rId10"/>
    <p:sldLayoutId id="214748370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i="0" kern="1200" cap="all" baseline="0">
          <a:solidFill>
            <a:srgbClr val="F99520"/>
          </a:solidFill>
          <a:latin typeface="Aller" panose="020B06030202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94C80"/>
          </a:solidFill>
          <a:latin typeface="Aller Light" panose="020B04030202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cmXGQq46hLc?start=1&amp;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1F44B-3182-43D6-8FBB-B9B175E1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130737" y="139738"/>
            <a:ext cx="10480505" cy="1978986"/>
          </a:xfrm>
        </p:spPr>
        <p:txBody>
          <a:bodyPr>
            <a:normAutofit/>
          </a:bodyPr>
          <a:lstStyle/>
          <a:p>
            <a:r>
              <a:rPr lang="en-US" sz="7200" dirty="0"/>
              <a:t>Origin 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721E17-CECA-48E6-A61A-5FA96213C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0293158">
            <a:off x="735454" y="1811995"/>
            <a:ext cx="8324191" cy="961330"/>
          </a:xfrm>
        </p:spPr>
        <p:txBody>
          <a:bodyPr/>
          <a:lstStyle/>
          <a:p>
            <a:r>
              <a:rPr lang="en-US" dirty="0"/>
              <a:t>Birth of your superhero</a:t>
            </a:r>
          </a:p>
        </p:txBody>
      </p:sp>
      <p:pic>
        <p:nvPicPr>
          <p:cNvPr id="7" name="Picture 6" descr="A picture containing green, cloth&#10;&#10;Description automatically generated">
            <a:extLst>
              <a:ext uri="{FF2B5EF4-FFF2-40B4-BE49-F238E27FC236}">
                <a16:creationId xmlns:a16="http://schemas.microsoft.com/office/drawing/2014/main" id="{29EAE729-E48D-4D39-A9CC-FC21C6BBD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122" y="1649143"/>
            <a:ext cx="5208857" cy="520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13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473E3D5-51AD-4158-8149-B29F95D09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652" y="272449"/>
            <a:ext cx="2465373" cy="1707271"/>
          </a:xfrm>
          <a:noFill/>
        </p:spPr>
      </p:pic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694074E1-D2EB-4DBC-93AD-2F9389EC6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075" y="272449"/>
            <a:ext cx="7253825" cy="582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83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473E3D5-51AD-4158-8149-B29F95D09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444" y="165917"/>
            <a:ext cx="2465373" cy="1707271"/>
          </a:xfrm>
          <a:noFill/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7C0967E-6CF6-4794-BD02-71A69B136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405" y="871600"/>
            <a:ext cx="8887796" cy="535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25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D2C99-4415-4A7E-A7FA-2A6395F73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982" y="143183"/>
            <a:ext cx="4100744" cy="1325563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Vanilla" panose="00000400000000000000" pitchFamily="2" charset="0"/>
              </a:rPr>
              <a:t>Green arrow</a:t>
            </a:r>
          </a:p>
        </p:txBody>
      </p:sp>
      <p:pic>
        <p:nvPicPr>
          <p:cNvPr id="5" name="Content Placeholder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8855D83A-AB63-48B1-8252-A69953CD4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9091" y="1655693"/>
            <a:ext cx="4200525" cy="4105275"/>
          </a:xfr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4891DA-ABEB-4EE2-93CC-E015AEBE4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30" y="221940"/>
            <a:ext cx="5166805" cy="56310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0FEE82-B0B8-4303-A748-CC2BB04DC52E}"/>
              </a:ext>
            </a:extLst>
          </p:cNvPr>
          <p:cNvSpPr txBox="1"/>
          <p:nvPr/>
        </p:nvSpPr>
        <p:spPr>
          <a:xfrm>
            <a:off x="5459767" y="1748900"/>
            <a:ext cx="2246049" cy="48013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Inspired in part by Robin Hood, Oliver Queen was a rich young man who shipwrecked on a deserted island and had to learn to survive – his money was no good here.</a:t>
            </a:r>
          </a:p>
          <a:p>
            <a:pPr algn="ctr"/>
            <a:r>
              <a:rPr lang="en-US" dirty="0"/>
              <a:t>When a passing ship was attacked by pirates, he rescued the passengers and realized he could use his powers of archery to help people in need.</a:t>
            </a:r>
          </a:p>
        </p:txBody>
      </p:sp>
    </p:spTree>
    <p:extLst>
      <p:ext uri="{BB962C8B-B14F-4D97-AF65-F5344CB8AC3E}">
        <p14:creationId xmlns:p14="http://schemas.microsoft.com/office/powerpoint/2010/main" val="1115993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BB044659-26B0-4295-921C-534AA178B0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3921" y="210779"/>
            <a:ext cx="6773662" cy="6647221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0C82B0F-6D20-4FCC-A85E-A507CDF23612}"/>
              </a:ext>
            </a:extLst>
          </p:cNvPr>
          <p:cNvSpPr txBox="1">
            <a:spLocks/>
          </p:cNvSpPr>
          <p:nvPr/>
        </p:nvSpPr>
        <p:spPr>
          <a:xfrm>
            <a:off x="378782" y="1047112"/>
            <a:ext cx="2817180" cy="23818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cap="all" baseline="0">
                <a:solidFill>
                  <a:srgbClr val="F99520"/>
                </a:solidFill>
                <a:latin typeface="Aller" panose="020B0603020203020204" pitchFamily="34" charset="77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Vanilla" panose="00000400000000000000" pitchFamily="2" charset="0"/>
              </a:rPr>
              <a:t>Daredevil</a:t>
            </a:r>
          </a:p>
        </p:txBody>
      </p:sp>
    </p:spTree>
    <p:extLst>
      <p:ext uri="{BB962C8B-B14F-4D97-AF65-F5344CB8AC3E}">
        <p14:creationId xmlns:p14="http://schemas.microsoft.com/office/powerpoint/2010/main" val="2948332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Ninja Turtles Origin Story from 1987 Ep 01">
            <a:hlinkClick r:id="" action="ppaction://media"/>
            <a:extLst>
              <a:ext uri="{FF2B5EF4-FFF2-40B4-BE49-F238E27FC236}">
                <a16:creationId xmlns:a16="http://schemas.microsoft.com/office/drawing/2014/main" id="{0147DF50-9978-4E9A-8B97-0B3A371514B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45926" y="209943"/>
            <a:ext cx="8086725" cy="606504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154BA7A-2CA0-4B65-BE88-06AED4158D5E}"/>
              </a:ext>
            </a:extLst>
          </p:cNvPr>
          <p:cNvSpPr txBox="1">
            <a:spLocks/>
          </p:cNvSpPr>
          <p:nvPr/>
        </p:nvSpPr>
        <p:spPr>
          <a:xfrm>
            <a:off x="124287" y="656494"/>
            <a:ext cx="3721639" cy="31520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cap="all" baseline="0">
                <a:solidFill>
                  <a:srgbClr val="F99520"/>
                </a:solidFill>
                <a:latin typeface="Aller" panose="020B0603020203020204" pitchFamily="34" charset="77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Vanilla" panose="00000400000000000000" pitchFamily="2" charset="0"/>
              </a:rPr>
              <a:t>Teen age</a:t>
            </a:r>
          </a:p>
          <a:p>
            <a:r>
              <a:rPr lang="en-US" sz="5400" dirty="0">
                <a:latin typeface="Vanilla" panose="00000400000000000000" pitchFamily="2" charset="0"/>
              </a:rPr>
              <a:t>Mutant</a:t>
            </a:r>
          </a:p>
          <a:p>
            <a:r>
              <a:rPr lang="en-US" sz="5400" dirty="0">
                <a:latin typeface="Vanilla" panose="00000400000000000000" pitchFamily="2" charset="0"/>
              </a:rPr>
              <a:t>Ninja</a:t>
            </a:r>
          </a:p>
          <a:p>
            <a:r>
              <a:rPr lang="en-US" sz="5400" dirty="0">
                <a:latin typeface="Vanilla" panose="00000400000000000000" pitchFamily="2" charset="0"/>
              </a:rPr>
              <a:t>turtles</a:t>
            </a:r>
          </a:p>
        </p:txBody>
      </p:sp>
    </p:spTree>
    <p:extLst>
      <p:ext uri="{BB962C8B-B14F-4D97-AF65-F5344CB8AC3E}">
        <p14:creationId xmlns:p14="http://schemas.microsoft.com/office/powerpoint/2010/main" val="117413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50F3-D95D-3C4F-9E24-FC2B10F4A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638" y="199489"/>
            <a:ext cx="7167240" cy="1026033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5400" dirty="0">
                <a:latin typeface="Vanilla" panose="00000400000000000000" pitchFamily="2" charset="0"/>
              </a:rPr>
              <a:t>The </a:t>
            </a:r>
            <a:r>
              <a:rPr lang="en-US" sz="5400" dirty="0" err="1">
                <a:latin typeface="Vanilla" panose="00000400000000000000" pitchFamily="2" charset="0"/>
              </a:rPr>
              <a:t>unleasher</a:t>
            </a:r>
            <a:endParaRPr lang="en-US" sz="5400" dirty="0">
              <a:latin typeface="Vanilla" panose="000004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894583-BDF8-9049-A684-0F063042E9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788" y="1334751"/>
            <a:ext cx="7167239" cy="1655762"/>
          </a:xfrm>
        </p:spPr>
        <p:txBody>
          <a:bodyPr/>
          <a:lstStyle/>
          <a:p>
            <a:r>
              <a:rPr lang="en-US" dirty="0"/>
              <a:t>How did Miss Alicia get her powers?</a:t>
            </a:r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23D2E2BB-905B-4F6C-BB3E-7547E65ED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017694"/>
            <a:ext cx="4617858" cy="4840306"/>
          </a:xfrm>
          <a:prstGeom prst="rect">
            <a:avLst/>
          </a:prstGeom>
        </p:spPr>
      </p:pic>
      <p:pic>
        <p:nvPicPr>
          <p:cNvPr id="9" name="Picture 8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C934E52B-2EF3-4771-A33C-19806E5F4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557" y="3979002"/>
            <a:ext cx="2246459" cy="2878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95762A-6886-443C-B61C-405A1402A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32" y="2024183"/>
            <a:ext cx="4184073" cy="41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38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EF04-CC1C-584A-AC86-8B6FE7592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template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8E3AB-FF76-424E-97D4-BF53F76DD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name is …</a:t>
            </a:r>
          </a:p>
          <a:p>
            <a:r>
              <a:rPr lang="en-US" dirty="0"/>
              <a:t>I am in ... Grade at … School.</a:t>
            </a:r>
          </a:p>
          <a:p>
            <a:r>
              <a:rPr lang="en-US" dirty="0"/>
              <a:t>I am … (character traits)</a:t>
            </a:r>
          </a:p>
          <a:p>
            <a:r>
              <a:rPr lang="en-US" dirty="0"/>
              <a:t>One day … (something weird happened)</a:t>
            </a:r>
          </a:p>
          <a:p>
            <a:r>
              <a:rPr lang="en-US" dirty="0"/>
              <a:t>I decided to … (heroic choice).</a:t>
            </a:r>
          </a:p>
        </p:txBody>
      </p:sp>
    </p:spTree>
    <p:extLst>
      <p:ext uri="{BB962C8B-B14F-4D97-AF65-F5344CB8AC3E}">
        <p14:creationId xmlns:p14="http://schemas.microsoft.com/office/powerpoint/2010/main" val="2292630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0128-EE58-CC43-A3A8-86A4C2C5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3145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035289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9C36A-3BF2-5B45-A485-746524194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9407-41AB-AD4F-B652-83F07F526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Teenage Mutant Ninja Turtles created in 1983 by American comic book authors Peter Laird and Kevin Eastman. Published by Mirage Studios.</a:t>
            </a:r>
          </a:p>
          <a:p>
            <a:r>
              <a:rPr lang="en-US" dirty="0"/>
              <a:t>Superhero and Superkids art licensed via Creative Market.</a:t>
            </a:r>
          </a:p>
          <a:p>
            <a:r>
              <a:rPr lang="en-US" dirty="0"/>
              <a:t>Images from Daredevil (Marvel) and Green Arrow (DC) comics.</a:t>
            </a:r>
          </a:p>
          <a:p>
            <a:r>
              <a:rPr lang="en-US" dirty="0"/>
              <a:t>Five senses exercise from kidactivities.net</a:t>
            </a:r>
          </a:p>
        </p:txBody>
      </p:sp>
    </p:spTree>
    <p:extLst>
      <p:ext uri="{BB962C8B-B14F-4D97-AF65-F5344CB8AC3E}">
        <p14:creationId xmlns:p14="http://schemas.microsoft.com/office/powerpoint/2010/main" val="2611185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E2931-15A7-324A-A588-BB2542534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89105">
            <a:off x="2648626" y="2285771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objectives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69129F-63CA-3640-BDF5-06E9A494FD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of this lesson</a:t>
            </a:r>
          </a:p>
        </p:txBody>
      </p:sp>
    </p:spTree>
    <p:extLst>
      <p:ext uri="{BB962C8B-B14F-4D97-AF65-F5344CB8AC3E}">
        <p14:creationId xmlns:p14="http://schemas.microsoft.com/office/powerpoint/2010/main" val="946184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E06D39-B01D-9E48-8453-4D4714D4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anilla" panose="00000400000000000000" pitchFamily="2" charset="0"/>
              </a:rPr>
              <a:t>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7D7E-5FCC-694A-A064-ABA69DD99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65450" cy="4351338"/>
          </a:xfrm>
        </p:spPr>
        <p:txBody>
          <a:bodyPr/>
          <a:lstStyle/>
          <a:p>
            <a:r>
              <a:rPr lang="en-US" dirty="0"/>
              <a:t>Share superhero characters in progress.</a:t>
            </a:r>
          </a:p>
          <a:p>
            <a:r>
              <a:rPr lang="en-US" dirty="0"/>
              <a:t>Review example origin stories.</a:t>
            </a:r>
          </a:p>
          <a:p>
            <a:r>
              <a:rPr lang="en-US" dirty="0"/>
              <a:t>Start writing sentences to tell the story of how we became superheroes.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2DF0476-8614-4168-BF65-04F53675A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136" y="1690688"/>
            <a:ext cx="4089880" cy="497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3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A8FD-FC90-4ACD-9A72-83E8949A8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100" y="2766218"/>
            <a:ext cx="10515600" cy="1325563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accent2">
                    <a:lumMod val="60000"/>
                    <a:lumOff val="40000"/>
                  </a:schemeClr>
                </a:solidFill>
                <a:latin typeface="Vanilla" panose="00000400000000000000" pitchFamily="2" charset="0"/>
              </a:rPr>
              <a:t>Warm-up exercise</a:t>
            </a:r>
          </a:p>
        </p:txBody>
      </p:sp>
    </p:spTree>
    <p:extLst>
      <p:ext uri="{BB962C8B-B14F-4D97-AF65-F5344CB8AC3E}">
        <p14:creationId xmlns:p14="http://schemas.microsoft.com/office/powerpoint/2010/main" val="2273169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76D0B-205C-4054-A779-E96D396DC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4703"/>
            <a:ext cx="10515600" cy="98416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Vanilla" panose="00000400000000000000" pitchFamily="2" charset="0"/>
              </a:rPr>
              <a:t>Five senses warm-up</a:t>
            </a:r>
            <a:br>
              <a:rPr lang="en-US" dirty="0"/>
            </a:br>
            <a:r>
              <a:rPr lang="en-US" sz="1800" b="1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RELAXATION-STIMULATION</a:t>
            </a:r>
            <a:br>
              <a:rPr lang="en-US" sz="18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</a:br>
            <a:r>
              <a:rPr lang="en-US" sz="1800" b="0" i="1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Ask children to relax and explore their five senses by PRETENDING to:</a:t>
            </a:r>
            <a:br>
              <a:rPr lang="en-US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60945-CC87-48C9-B573-310C31327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236" y="1657479"/>
            <a:ext cx="4454236" cy="4525818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 fontScale="92500" lnSpcReduction="10000"/>
          </a:bodyPr>
          <a:lstStyle/>
          <a:p>
            <a:pPr algn="l"/>
            <a:r>
              <a:rPr lang="en-US" b="1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TOUCH</a:t>
            </a:r>
            <a:br>
              <a:rPr lang="en-US" b="1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•  A hot stove</a:t>
            </a:r>
            <a:br>
              <a:rPr lang="en-US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•  Icicles</a:t>
            </a:r>
            <a:br>
              <a:rPr lang="en-US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•  Sharp tacks</a:t>
            </a:r>
            <a:br>
              <a:rPr lang="en-US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•  Velvet</a:t>
            </a:r>
          </a:p>
          <a:p>
            <a:pPr algn="l"/>
            <a:r>
              <a:rPr lang="en-US" b="1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TASTE</a:t>
            </a:r>
            <a:br>
              <a:rPr lang="en-US" b="1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• A sour lemon</a:t>
            </a:r>
            <a:br>
              <a:rPr lang="en-US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• Their favorite candy</a:t>
            </a:r>
            <a:br>
              <a:rPr lang="en-US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• Spinach</a:t>
            </a:r>
          </a:p>
          <a:p>
            <a:pPr algn="l"/>
            <a:r>
              <a:rPr lang="en-US" b="1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HEAR…</a:t>
            </a:r>
            <a:br>
              <a:rPr lang="en-US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• A gentle wind</a:t>
            </a:r>
            <a:br>
              <a:rPr lang="en-US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• Underwater sounds</a:t>
            </a:r>
            <a:br>
              <a:rPr lang="en-US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</a:br>
            <a:r>
              <a:rPr lang="en-US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• A whistle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DCE835-BCB0-4C09-A9D8-22048CDE32BB}"/>
              </a:ext>
            </a:extLst>
          </p:cNvPr>
          <p:cNvSpPr txBox="1"/>
          <p:nvPr/>
        </p:nvSpPr>
        <p:spPr>
          <a:xfrm>
            <a:off x="6113801" y="1653803"/>
            <a:ext cx="4304145" cy="44935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600" b="1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SEE</a:t>
            </a:r>
            <a:br>
              <a:rPr lang="en-US" sz="2600" b="1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</a:br>
            <a:r>
              <a:rPr lang="en-US" sz="26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• A car coming far away and towards you</a:t>
            </a:r>
            <a:br>
              <a:rPr lang="en-US" sz="26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</a:br>
            <a:r>
              <a:rPr lang="en-US" sz="26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• A giant</a:t>
            </a:r>
            <a:br>
              <a:rPr lang="en-US" sz="26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</a:br>
            <a:r>
              <a:rPr lang="en-US" sz="26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• An ant</a:t>
            </a:r>
            <a:br>
              <a:rPr lang="en-US" sz="26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</a:br>
            <a:r>
              <a:rPr lang="en-US" sz="26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• A big black spider</a:t>
            </a:r>
          </a:p>
          <a:p>
            <a:pPr algn="l"/>
            <a:r>
              <a:rPr lang="en-US" sz="2600" b="1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SMELL…</a:t>
            </a:r>
            <a:br>
              <a:rPr lang="en-US" sz="2600" b="1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</a:br>
            <a:r>
              <a:rPr lang="en-US" sz="26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• chocolate chip cookies</a:t>
            </a:r>
            <a:br>
              <a:rPr lang="en-US" sz="26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</a:br>
            <a:r>
              <a:rPr lang="en-US" sz="26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• A skunk</a:t>
            </a:r>
            <a:br>
              <a:rPr lang="en-US" sz="26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</a:br>
            <a:r>
              <a:rPr lang="en-US" sz="26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• Perfume</a:t>
            </a:r>
            <a:br>
              <a:rPr lang="en-US" sz="26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</a:br>
            <a:r>
              <a:rPr lang="en-US" sz="26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• Onions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E3D91-8583-4647-888C-4A82635D7729}"/>
              </a:ext>
            </a:extLst>
          </p:cNvPr>
          <p:cNvSpPr txBox="1"/>
          <p:nvPr/>
        </p:nvSpPr>
        <p:spPr>
          <a:xfrm>
            <a:off x="4847209" y="6343801"/>
            <a:ext cx="11141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https://kidactivities.net/drama-games-and-activities/</a:t>
            </a:r>
          </a:p>
        </p:txBody>
      </p:sp>
    </p:spTree>
    <p:extLst>
      <p:ext uri="{BB962C8B-B14F-4D97-AF65-F5344CB8AC3E}">
        <p14:creationId xmlns:p14="http://schemas.microsoft.com/office/powerpoint/2010/main" val="1036368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0128-EE58-CC43-A3A8-86A4C2C55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3145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Pass or play!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B51AFD-AB9A-2A4B-94DA-9C3066E424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0027" y="4083727"/>
            <a:ext cx="9144000" cy="1007465"/>
          </a:xfrm>
          <a:solidFill>
            <a:schemeClr val="accent2">
              <a:lumMod val="60000"/>
              <a:lumOff val="40000"/>
            </a:schemeClr>
          </a:solidFill>
        </p:spPr>
        <p:txBody>
          <a:bodyPr anchor="ctr"/>
          <a:lstStyle/>
          <a:p>
            <a:r>
              <a:rPr lang="en-US" dirty="0">
                <a:latin typeface="Vanilla" panose="00000400000000000000" pitchFamily="2" charset="0"/>
              </a:rPr>
              <a:t>Share your superhero character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229C62F-7E38-47A4-9256-7AE68098C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17" y="776890"/>
            <a:ext cx="2183918" cy="316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8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E06D39-B01D-9E48-8453-4D4714D4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anilla" panose="00000400000000000000" pitchFamily="2" charset="0"/>
              </a:rPr>
              <a:t>materials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87D7E-5FCC-694A-A064-ABA69DD99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5551" cy="4351338"/>
          </a:xfrm>
        </p:spPr>
        <p:txBody>
          <a:bodyPr/>
          <a:lstStyle/>
          <a:p>
            <a:r>
              <a:rPr lang="en-US" dirty="0"/>
              <a:t>Superhero drawing from last week</a:t>
            </a:r>
          </a:p>
          <a:p>
            <a:r>
              <a:rPr lang="en-US" dirty="0"/>
              <a:t>What did you write about your superhero?</a:t>
            </a:r>
          </a:p>
          <a:p>
            <a:r>
              <a:rPr lang="en-US" dirty="0"/>
              <a:t>Pencil and paper.</a:t>
            </a:r>
          </a:p>
          <a:p>
            <a:endParaRPr lang="en-US" dirty="0"/>
          </a:p>
        </p:txBody>
      </p:sp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1E92EBE-8E90-4F7C-84BB-DF3FF8C44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060" y="1366676"/>
            <a:ext cx="4749553" cy="493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06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50F3-D95D-3C4F-9E24-FC2B10F4A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65657"/>
            <a:ext cx="9144000" cy="2387600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Vanilla" panose="00000400000000000000" pitchFamily="2" charset="0"/>
              </a:rPr>
              <a:t>examples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894583-BDF8-9049-A684-0F063042E9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38004"/>
            <a:ext cx="9144000" cy="1404891"/>
          </a:xfrm>
        </p:spPr>
        <p:txBody>
          <a:bodyPr/>
          <a:lstStyle/>
          <a:p>
            <a:r>
              <a:rPr lang="en-US" dirty="0"/>
              <a:t>More Superhero origin stories</a:t>
            </a:r>
          </a:p>
        </p:txBody>
      </p:sp>
    </p:spTree>
    <p:extLst>
      <p:ext uri="{BB962C8B-B14F-4D97-AF65-F5344CB8AC3E}">
        <p14:creationId xmlns:p14="http://schemas.microsoft.com/office/powerpoint/2010/main" val="2611504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473E3D5-51AD-4158-8149-B29F95D09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652" y="272449"/>
            <a:ext cx="2465373" cy="1707271"/>
          </a:xfrm>
          <a:noFill/>
        </p:spPr>
      </p:pic>
      <p:pic>
        <p:nvPicPr>
          <p:cNvPr id="7" name="Picture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3639E6A1-99C1-4FAF-87D4-A884D6653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228" y="272449"/>
            <a:ext cx="7427732" cy="570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70387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84C7F"/>
      </a:accent1>
      <a:accent2>
        <a:srgbClr val="F89520"/>
      </a:accent2>
      <a:accent3>
        <a:srgbClr val="A5A5A5"/>
      </a:accent3>
      <a:accent4>
        <a:srgbClr val="FECD05"/>
      </a:accent4>
      <a:accent5>
        <a:srgbClr val="0285D6"/>
      </a:accent5>
      <a:accent6>
        <a:srgbClr val="94E2F6"/>
      </a:accent6>
      <a:hlink>
        <a:srgbClr val="47BCEA"/>
      </a:hlink>
      <a:folHlink>
        <a:srgbClr val="0A7CD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tslinkTemplate" id="{72FDC4DF-A588-E44F-8478-FED49315AC0A}" vid="{7DB7FE65-3826-AE40-8732-BD005EB35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251</TotalTime>
  <Words>356</Words>
  <Application>Microsoft Office PowerPoint</Application>
  <PresentationFormat>Widescreen</PresentationFormat>
  <Paragraphs>46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Aller</vt:lpstr>
      <vt:lpstr>Calibri</vt:lpstr>
      <vt:lpstr>Aller Light</vt:lpstr>
      <vt:lpstr>Vanilla</vt:lpstr>
      <vt:lpstr>Arial</vt:lpstr>
      <vt:lpstr>Open Sans</vt:lpstr>
      <vt:lpstr>Gill Sans MT</vt:lpstr>
      <vt:lpstr>Theme2</vt:lpstr>
      <vt:lpstr>Origin story</vt:lpstr>
      <vt:lpstr>objectives</vt:lpstr>
      <vt:lpstr>objectives</vt:lpstr>
      <vt:lpstr>Warm-up exercise</vt:lpstr>
      <vt:lpstr>Five senses warm-up RELAXATION-STIMULATION Ask children to relax and explore their five senses by PRETENDING to: </vt:lpstr>
      <vt:lpstr>Pass or play!</vt:lpstr>
      <vt:lpstr>materials</vt:lpstr>
      <vt:lpstr>examples</vt:lpstr>
      <vt:lpstr>PowerPoint Presentation</vt:lpstr>
      <vt:lpstr>PowerPoint Presentation</vt:lpstr>
      <vt:lpstr>PowerPoint Presentation</vt:lpstr>
      <vt:lpstr>Green arrow</vt:lpstr>
      <vt:lpstr>PowerPoint Presentation</vt:lpstr>
      <vt:lpstr>PowerPoint Presentation</vt:lpstr>
      <vt:lpstr>The unleasher</vt:lpstr>
      <vt:lpstr>Story template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</dc:title>
  <dc:creator>Posture 2</dc:creator>
  <cp:lastModifiedBy>Alicia Grega</cp:lastModifiedBy>
  <cp:revision>3</cp:revision>
  <dcterms:created xsi:type="dcterms:W3CDTF">2021-09-01T16:05:59Z</dcterms:created>
  <dcterms:modified xsi:type="dcterms:W3CDTF">2021-11-17T17:05:58Z</dcterms:modified>
</cp:coreProperties>
</file>