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6" r:id="rId1"/>
  </p:sldMasterIdLst>
  <p:notesMasterIdLst>
    <p:notesMasterId r:id="rId15"/>
  </p:notesMasterIdLst>
  <p:handoutMasterIdLst>
    <p:handoutMasterId r:id="rId16"/>
  </p:handoutMasterIdLst>
  <p:sldIdLst>
    <p:sldId id="267" r:id="rId2"/>
    <p:sldId id="262" r:id="rId3"/>
    <p:sldId id="260" r:id="rId4"/>
    <p:sldId id="259" r:id="rId5"/>
    <p:sldId id="321" r:id="rId6"/>
    <p:sldId id="323" r:id="rId7"/>
    <p:sldId id="324" r:id="rId8"/>
    <p:sldId id="328" r:id="rId9"/>
    <p:sldId id="327" r:id="rId10"/>
    <p:sldId id="330" r:id="rId11"/>
    <p:sldId id="333" r:id="rId12"/>
    <p:sldId id="335" r:id="rId13"/>
    <p:sldId id="336" r:id="rId14"/>
  </p:sldIdLst>
  <p:sldSz cx="12192000" cy="6858000"/>
  <p:notesSz cx="6858000" cy="9144000"/>
  <p:embeddedFontLst>
    <p:embeddedFont>
      <p:font typeface="Aller" panose="020B0604020202020204" charset="0"/>
      <p:regular r:id="rId17"/>
    </p:embeddedFont>
    <p:embeddedFont>
      <p:font typeface="Aller Light" panose="020B0604020202020204" charset="0"/>
      <p:regular r:id="rId18"/>
    </p:embeddedFont>
    <p:embeddedFont>
      <p:font typeface="Calibri" panose="020F0502020204030204" pitchFamily="34" charset="0"/>
      <p:regular r:id="rId19"/>
      <p:bold r:id="rId20"/>
      <p:italic r:id="rId21"/>
      <p:boldItalic r:id="rId22"/>
    </p:embeddedFont>
    <p:embeddedFont>
      <p:font typeface="Courier Prime" panose="02000409000000000000" pitchFamily="49" charset="0"/>
      <p:regular r:id="rId23"/>
      <p:bold r:id="rId24"/>
      <p:italic r:id="rId25"/>
      <p:boldItalic r:id="rId26"/>
    </p:embeddedFont>
    <p:embeddedFont>
      <p:font typeface="Gill Sans MT" panose="020B050202010402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C80"/>
    <a:srgbClr val="F99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59537-1810-4C30-A64A-2253477E9C13}" v="43" dt="2022-03-23T12:52:13.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45"/>
    <p:restoredTop sz="96327"/>
  </p:normalViewPr>
  <p:slideViewPr>
    <p:cSldViewPr snapToGrid="0" snapToObjects="1">
      <p:cViewPr varScale="1">
        <p:scale>
          <a:sx n="77" d="100"/>
          <a:sy n="77" d="100"/>
        </p:scale>
        <p:origin x="744" y="78"/>
      </p:cViewPr>
      <p:guideLst/>
    </p:cSldViewPr>
  </p:slideViewPr>
  <p:notesTextViewPr>
    <p:cViewPr>
      <p:scale>
        <a:sx n="1" d="1"/>
        <a:sy n="1" d="1"/>
      </p:scale>
      <p:origin x="0" y="0"/>
    </p:cViewPr>
  </p:notesTextViewPr>
  <p:notesViewPr>
    <p:cSldViewPr snapToGrid="0" snapToObjects="1">
      <p:cViewPr varScale="1">
        <p:scale>
          <a:sx n="124" d="100"/>
          <a:sy n="124" d="100"/>
        </p:scale>
        <p:origin x="35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Grega" userId="b38d7653046671b7" providerId="LiveId" clId="{67E59537-1810-4C30-A64A-2253477E9C13}"/>
    <pc:docChg chg="undo custSel addSld delSld modSld sldOrd">
      <pc:chgData name="Alicia Grega" userId="b38d7653046671b7" providerId="LiveId" clId="{67E59537-1810-4C30-A64A-2253477E9C13}" dt="2022-06-30T20:21:31.191" v="2930" actId="47"/>
      <pc:docMkLst>
        <pc:docMk/>
      </pc:docMkLst>
      <pc:sldChg chg="modSp add del mod ord">
        <pc:chgData name="Alicia Grega" userId="b38d7653046671b7" providerId="LiveId" clId="{67E59537-1810-4C30-A64A-2253477E9C13}" dt="2022-03-16T13:07:17.932" v="2495" actId="2696"/>
        <pc:sldMkLst>
          <pc:docMk/>
          <pc:sldMk cId="1333591955" sldId="257"/>
        </pc:sldMkLst>
        <pc:spChg chg="mod">
          <ac:chgData name="Alicia Grega" userId="b38d7653046671b7" providerId="LiveId" clId="{67E59537-1810-4C30-A64A-2253477E9C13}" dt="2022-02-15T17:35:42.475" v="1097" actId="1076"/>
          <ac:spMkLst>
            <pc:docMk/>
            <pc:sldMk cId="1333591955" sldId="257"/>
            <ac:spMk id="2" creationId="{0015B155-5273-45B9-B025-CC6FB14BEA44}"/>
          </ac:spMkLst>
        </pc:spChg>
        <pc:spChg chg="mod">
          <ac:chgData name="Alicia Grega" userId="b38d7653046671b7" providerId="LiveId" clId="{67E59537-1810-4C30-A64A-2253477E9C13}" dt="2022-02-15T17:35:35.087" v="1096" actId="1076"/>
          <ac:spMkLst>
            <pc:docMk/>
            <pc:sldMk cId="1333591955" sldId="257"/>
            <ac:spMk id="3" creationId="{71765E86-9BCE-4685-AA2D-0C0864E8FC5A}"/>
          </ac:spMkLst>
        </pc:spChg>
      </pc:sldChg>
      <pc:sldChg chg="modSp mod">
        <pc:chgData name="Alicia Grega" userId="b38d7653046671b7" providerId="LiveId" clId="{67E59537-1810-4C30-A64A-2253477E9C13}" dt="2022-06-30T20:10:39.691" v="2902"/>
        <pc:sldMkLst>
          <pc:docMk/>
          <pc:sldMk cId="2292630451" sldId="259"/>
        </pc:sldMkLst>
        <pc:spChg chg="mod">
          <ac:chgData name="Alicia Grega" userId="b38d7653046671b7" providerId="LiveId" clId="{67E59537-1810-4C30-A64A-2253477E9C13}" dt="2022-02-15T17:19:12.271" v="139" actId="20577"/>
          <ac:spMkLst>
            <pc:docMk/>
            <pc:sldMk cId="2292630451" sldId="259"/>
            <ac:spMk id="2" creationId="{B8A8EF04-CC1C-584A-AC86-8B6FE7592A1A}"/>
          </ac:spMkLst>
        </pc:spChg>
        <pc:spChg chg="mod">
          <ac:chgData name="Alicia Grega" userId="b38d7653046671b7" providerId="LiveId" clId="{67E59537-1810-4C30-A64A-2253477E9C13}" dt="2022-02-15T17:19:41.694" v="294" actId="20577"/>
          <ac:spMkLst>
            <pc:docMk/>
            <pc:sldMk cId="2292630451" sldId="259"/>
            <ac:spMk id="3" creationId="{1CA8E3AB-FF76-424E-97D4-BF53F76DDDBA}"/>
          </ac:spMkLst>
        </pc:spChg>
        <pc:spChg chg="mod">
          <ac:chgData name="Alicia Grega" userId="b38d7653046671b7" providerId="LiveId" clId="{67E59537-1810-4C30-A64A-2253477E9C13}" dt="2022-06-30T20:10:39.691" v="2902"/>
          <ac:spMkLst>
            <pc:docMk/>
            <pc:sldMk cId="2292630451" sldId="259"/>
            <ac:spMk id="4" creationId="{9D96FE53-9389-40C1-AB42-52EEF2ACB056}"/>
          </ac:spMkLst>
        </pc:spChg>
      </pc:sldChg>
      <pc:sldChg chg="modSp mod">
        <pc:chgData name="Alicia Grega" userId="b38d7653046671b7" providerId="LiveId" clId="{67E59537-1810-4C30-A64A-2253477E9C13}" dt="2022-02-15T17:18:55.227" v="109" actId="20577"/>
        <pc:sldMkLst>
          <pc:docMk/>
          <pc:sldMk cId="51018398" sldId="260"/>
        </pc:sldMkLst>
        <pc:spChg chg="mod">
          <ac:chgData name="Alicia Grega" userId="b38d7653046671b7" providerId="LiveId" clId="{67E59537-1810-4C30-A64A-2253477E9C13}" dt="2022-02-15T17:18:55.227" v="109" actId="20577"/>
          <ac:spMkLst>
            <pc:docMk/>
            <pc:sldMk cId="51018398" sldId="260"/>
            <ac:spMk id="3" creationId="{B0B51AFD-AB9A-2A4B-94DA-9C3066E424A1}"/>
          </ac:spMkLst>
        </pc:spChg>
      </pc:sldChg>
      <pc:sldChg chg="modSp mod">
        <pc:chgData name="Alicia Grega" userId="b38d7653046671b7" providerId="LiveId" clId="{67E59537-1810-4C30-A64A-2253477E9C13}" dt="2022-03-16T13:27:22.152" v="2636" actId="20577"/>
        <pc:sldMkLst>
          <pc:docMk/>
          <pc:sldMk cId="149153980" sldId="262"/>
        </pc:sldMkLst>
        <pc:spChg chg="mod">
          <ac:chgData name="Alicia Grega" userId="b38d7653046671b7" providerId="LiveId" clId="{67E59537-1810-4C30-A64A-2253477E9C13}" dt="2022-03-16T13:27:22.152" v="2636" actId="20577"/>
          <ac:spMkLst>
            <pc:docMk/>
            <pc:sldMk cId="149153980" sldId="262"/>
            <ac:spMk id="5" creationId="{58287D7E-5FCC-694A-A064-ABA69DD999D4}"/>
          </ac:spMkLst>
        </pc:spChg>
      </pc:sldChg>
      <pc:sldChg chg="addSp delSp modSp del mod ord delAnim">
        <pc:chgData name="Alicia Grega" userId="b38d7653046671b7" providerId="LiveId" clId="{67E59537-1810-4C30-A64A-2253477E9C13}" dt="2022-06-30T20:21:31.191" v="2930" actId="47"/>
        <pc:sldMkLst>
          <pc:docMk/>
          <pc:sldMk cId="2036238969" sldId="263"/>
        </pc:sldMkLst>
        <pc:spChg chg="del">
          <ac:chgData name="Alicia Grega" userId="b38d7653046671b7" providerId="LiveId" clId="{67E59537-1810-4C30-A64A-2253477E9C13}" dt="2022-02-15T17:22:30.528" v="504" actId="478"/>
          <ac:spMkLst>
            <pc:docMk/>
            <pc:sldMk cId="2036238969" sldId="263"/>
            <ac:spMk id="9" creationId="{72E6FD42-0D82-484C-9658-03F1E48963BB}"/>
          </ac:spMkLst>
        </pc:spChg>
        <pc:picChg chg="add del mod">
          <ac:chgData name="Alicia Grega" userId="b38d7653046671b7" providerId="LiveId" clId="{67E59537-1810-4C30-A64A-2253477E9C13}" dt="2022-03-08T17:01:50.236" v="1917" actId="478"/>
          <ac:picMkLst>
            <pc:docMk/>
            <pc:sldMk cId="2036238969" sldId="263"/>
            <ac:picMk id="3" creationId="{102F9AE6-8029-40B1-946F-174EF33602F6}"/>
          </ac:picMkLst>
        </pc:picChg>
        <pc:picChg chg="del">
          <ac:chgData name="Alicia Grega" userId="b38d7653046671b7" providerId="LiveId" clId="{67E59537-1810-4C30-A64A-2253477E9C13}" dt="2022-02-15T17:22:28.930" v="503" actId="478"/>
          <ac:picMkLst>
            <pc:docMk/>
            <pc:sldMk cId="2036238969" sldId="263"/>
            <ac:picMk id="8" creationId="{B61AA360-3C87-4E05-9239-9FC31EB82552}"/>
          </ac:picMkLst>
        </pc:picChg>
      </pc:sldChg>
      <pc:sldChg chg="delSp modSp del mod ord">
        <pc:chgData name="Alicia Grega" userId="b38d7653046671b7" providerId="LiveId" clId="{67E59537-1810-4C30-A64A-2253477E9C13}" dt="2022-06-30T20:21:31.191" v="2930" actId="47"/>
        <pc:sldMkLst>
          <pc:docMk/>
          <pc:sldMk cId="3313402271" sldId="264"/>
        </pc:sldMkLst>
        <pc:spChg chg="mod">
          <ac:chgData name="Alicia Grega" userId="b38d7653046671b7" providerId="LiveId" clId="{67E59537-1810-4C30-A64A-2253477E9C13}" dt="2022-02-15T17:21:31.349" v="486" actId="6549"/>
          <ac:spMkLst>
            <pc:docMk/>
            <pc:sldMk cId="3313402271" sldId="264"/>
            <ac:spMk id="3" creationId="{1CA8E3AB-FF76-424E-97D4-BF53F76DDDBA}"/>
          </ac:spMkLst>
        </pc:spChg>
        <pc:picChg chg="del">
          <ac:chgData name="Alicia Grega" userId="b38d7653046671b7" providerId="LiveId" clId="{67E59537-1810-4C30-A64A-2253477E9C13}" dt="2022-02-15T17:21:34.432" v="487" actId="478"/>
          <ac:picMkLst>
            <pc:docMk/>
            <pc:sldMk cId="3313402271" sldId="264"/>
            <ac:picMk id="5" creationId="{C0076F1B-DB66-4DDE-B8BF-4BCB9C888B40}"/>
          </ac:picMkLst>
        </pc:picChg>
      </pc:sldChg>
      <pc:sldChg chg="del">
        <pc:chgData name="Alicia Grega" userId="b38d7653046671b7" providerId="LiveId" clId="{67E59537-1810-4C30-A64A-2253477E9C13}" dt="2022-06-30T20:21:31.191" v="2930" actId="47"/>
        <pc:sldMkLst>
          <pc:docMk/>
          <pc:sldMk cId="2035289284" sldId="265"/>
        </pc:sldMkLst>
      </pc:sldChg>
      <pc:sldChg chg="del">
        <pc:chgData name="Alicia Grega" userId="b38d7653046671b7" providerId="LiveId" clId="{67E59537-1810-4C30-A64A-2253477E9C13}" dt="2022-06-30T20:21:31.191" v="2930" actId="47"/>
        <pc:sldMkLst>
          <pc:docMk/>
          <pc:sldMk cId="2611185280" sldId="266"/>
        </pc:sldMkLst>
      </pc:sldChg>
      <pc:sldChg chg="addSp delSp modSp mod">
        <pc:chgData name="Alicia Grega" userId="b38d7653046671b7" providerId="LiveId" clId="{67E59537-1810-4C30-A64A-2253477E9C13}" dt="2022-03-08T16:53:33.555" v="1665" actId="1076"/>
        <pc:sldMkLst>
          <pc:docMk/>
          <pc:sldMk cId="1034513091" sldId="267"/>
        </pc:sldMkLst>
        <pc:spChg chg="mod">
          <ac:chgData name="Alicia Grega" userId="b38d7653046671b7" providerId="LiveId" clId="{67E59537-1810-4C30-A64A-2253477E9C13}" dt="2022-02-15T17:17:36.926" v="27" actId="20577"/>
          <ac:spMkLst>
            <pc:docMk/>
            <pc:sldMk cId="1034513091" sldId="267"/>
            <ac:spMk id="2" creationId="{61B1F44B-3182-43D6-8FBB-B9B175E1312E}"/>
          </ac:spMkLst>
        </pc:spChg>
        <pc:spChg chg="mod">
          <ac:chgData name="Alicia Grega" userId="b38d7653046671b7" providerId="LiveId" clId="{67E59537-1810-4C30-A64A-2253477E9C13}" dt="2022-03-08T16:43:16.486" v="1262" actId="14100"/>
          <ac:spMkLst>
            <pc:docMk/>
            <pc:sldMk cId="1034513091" sldId="267"/>
            <ac:spMk id="3" creationId="{96721E17-CECA-48E6-A61A-5FA96213C684}"/>
          </ac:spMkLst>
        </pc:spChg>
        <pc:picChg chg="del">
          <ac:chgData name="Alicia Grega" userId="b38d7653046671b7" providerId="LiveId" clId="{67E59537-1810-4C30-A64A-2253477E9C13}" dt="2022-02-15T17:17:20.243" v="0" actId="478"/>
          <ac:picMkLst>
            <pc:docMk/>
            <pc:sldMk cId="1034513091" sldId="267"/>
            <ac:picMk id="5" creationId="{81867BF2-FBF9-4BB3-931D-6187759C474E}"/>
          </ac:picMkLst>
        </pc:picChg>
        <pc:picChg chg="add del mod">
          <ac:chgData name="Alicia Grega" userId="b38d7653046671b7" providerId="LiveId" clId="{67E59537-1810-4C30-A64A-2253477E9C13}" dt="2022-02-15T17:44:18.714" v="1101" actId="931"/>
          <ac:picMkLst>
            <pc:docMk/>
            <pc:sldMk cId="1034513091" sldId="267"/>
            <ac:picMk id="6" creationId="{1DAB37D8-E07D-45D9-A565-B6774498D965}"/>
          </ac:picMkLst>
        </pc:picChg>
        <pc:picChg chg="add mod">
          <ac:chgData name="Alicia Grega" userId="b38d7653046671b7" providerId="LiveId" clId="{67E59537-1810-4C30-A64A-2253477E9C13}" dt="2022-03-08T16:53:33.555" v="1665" actId="1076"/>
          <ac:picMkLst>
            <pc:docMk/>
            <pc:sldMk cId="1034513091" sldId="267"/>
            <ac:picMk id="8" creationId="{230A2CB7-1B9E-4981-AEC3-0C5FE8ED0C71}"/>
          </ac:picMkLst>
        </pc:picChg>
      </pc:sldChg>
      <pc:sldChg chg="delSp del mod delAnim modNotesTx">
        <pc:chgData name="Alicia Grega" userId="b38d7653046671b7" providerId="LiveId" clId="{67E59537-1810-4C30-A64A-2253477E9C13}" dt="2022-06-30T20:21:31.191" v="2930" actId="47"/>
        <pc:sldMkLst>
          <pc:docMk/>
          <pc:sldMk cId="2813964227" sldId="300"/>
        </pc:sldMkLst>
        <pc:spChg chg="del">
          <ac:chgData name="Alicia Grega" userId="b38d7653046671b7" providerId="LiveId" clId="{67E59537-1810-4C30-A64A-2253477E9C13}" dt="2022-02-15T17:22:17.199" v="500" actId="478"/>
          <ac:spMkLst>
            <pc:docMk/>
            <pc:sldMk cId="2813964227" sldId="300"/>
            <ac:spMk id="4" creationId="{2CF5A15D-81C8-4BB4-A343-E47A76F111B7}"/>
          </ac:spMkLst>
        </pc:spChg>
        <pc:picChg chg="del">
          <ac:chgData name="Alicia Grega" userId="b38d7653046671b7" providerId="LiveId" clId="{67E59537-1810-4C30-A64A-2253477E9C13}" dt="2022-02-15T17:22:15.087" v="499" actId="478"/>
          <ac:picMkLst>
            <pc:docMk/>
            <pc:sldMk cId="2813964227" sldId="300"/>
            <ac:picMk id="2" creationId="{4208A774-D27B-4734-9F1E-E33205092695}"/>
          </ac:picMkLst>
        </pc:picChg>
      </pc:sldChg>
      <pc:sldChg chg="addSp delSp modSp mod ord modClrScheme delAnim chgLayout">
        <pc:chgData name="Alicia Grega" userId="b38d7653046671b7" providerId="LiveId" clId="{67E59537-1810-4C30-A64A-2253477E9C13}" dt="2022-03-08T16:41:50.698" v="1203" actId="1076"/>
        <pc:sldMkLst>
          <pc:docMk/>
          <pc:sldMk cId="1054297341" sldId="321"/>
        </pc:sldMkLst>
        <pc:spChg chg="add mod">
          <ac:chgData name="Alicia Grega" userId="b38d7653046671b7" providerId="LiveId" clId="{67E59537-1810-4C30-A64A-2253477E9C13}" dt="2022-03-08T16:41:50.698" v="1203" actId="1076"/>
          <ac:spMkLst>
            <pc:docMk/>
            <pc:sldMk cId="1054297341" sldId="321"/>
            <ac:spMk id="2" creationId="{8B2F09D9-734E-4E77-A44A-39F0B88D64EF}"/>
          </ac:spMkLst>
        </pc:spChg>
        <pc:spChg chg="add mod">
          <ac:chgData name="Alicia Grega" userId="b38d7653046671b7" providerId="LiveId" clId="{67E59537-1810-4C30-A64A-2253477E9C13}" dt="2022-03-08T16:41:36.674" v="1201" actId="14100"/>
          <ac:spMkLst>
            <pc:docMk/>
            <pc:sldMk cId="1054297341" sldId="321"/>
            <ac:spMk id="3" creationId="{C314F9C8-5BC6-4333-AC4F-C0C935EA1035}"/>
          </ac:spMkLst>
        </pc:spChg>
        <pc:spChg chg="del">
          <ac:chgData name="Alicia Grega" userId="b38d7653046671b7" providerId="LiveId" clId="{67E59537-1810-4C30-A64A-2253477E9C13}" dt="2022-02-15T17:21:41.118" v="489" actId="478"/>
          <ac:spMkLst>
            <pc:docMk/>
            <pc:sldMk cId="1054297341" sldId="321"/>
            <ac:spMk id="4" creationId="{3F932B77-E7E2-4212-8445-926976092E04}"/>
          </ac:spMkLst>
        </pc:spChg>
        <pc:spChg chg="add mod">
          <ac:chgData name="Alicia Grega" userId="b38d7653046671b7" providerId="LiveId" clId="{67E59537-1810-4C30-A64A-2253477E9C13}" dt="2022-02-15T17:28:09.886" v="930"/>
          <ac:spMkLst>
            <pc:docMk/>
            <pc:sldMk cId="1054297341" sldId="321"/>
            <ac:spMk id="5" creationId="{BC885B03-99A6-4FF8-9BFA-0E93203F69DE}"/>
          </ac:spMkLst>
        </pc:spChg>
        <pc:picChg chg="del">
          <ac:chgData name="Alicia Grega" userId="b38d7653046671b7" providerId="LiveId" clId="{67E59537-1810-4C30-A64A-2253477E9C13}" dt="2022-02-15T17:21:38.442" v="488" actId="478"/>
          <ac:picMkLst>
            <pc:docMk/>
            <pc:sldMk cId="1054297341" sldId="321"/>
            <ac:picMk id="6" creationId="{AEA18EDF-99F8-4733-8792-1452776D1BF2}"/>
          </ac:picMkLst>
        </pc:picChg>
      </pc:sldChg>
      <pc:sldChg chg="addSp delSp modSp mod modClrScheme delAnim chgLayout">
        <pc:chgData name="Alicia Grega" userId="b38d7653046671b7" providerId="LiveId" clId="{67E59537-1810-4C30-A64A-2253477E9C13}" dt="2022-03-16T13:30:24.993" v="2671"/>
        <pc:sldMkLst>
          <pc:docMk/>
          <pc:sldMk cId="3030169790" sldId="323"/>
        </pc:sldMkLst>
        <pc:spChg chg="add mod ord">
          <ac:chgData name="Alicia Grega" userId="b38d7653046671b7" providerId="LiveId" clId="{67E59537-1810-4C30-A64A-2253477E9C13}" dt="2022-03-16T13:28:45.155" v="2648" actId="1076"/>
          <ac:spMkLst>
            <pc:docMk/>
            <pc:sldMk cId="3030169790" sldId="323"/>
            <ac:spMk id="2" creationId="{380007E4-5E7B-4448-8EF4-876C810F75DD}"/>
          </ac:spMkLst>
        </pc:spChg>
        <pc:spChg chg="add del mod ord">
          <ac:chgData name="Alicia Grega" userId="b38d7653046671b7" providerId="LiveId" clId="{67E59537-1810-4C30-A64A-2253477E9C13}" dt="2022-02-15T17:34:08.616" v="1043" actId="700"/>
          <ac:spMkLst>
            <pc:docMk/>
            <pc:sldMk cId="3030169790" sldId="323"/>
            <ac:spMk id="3" creationId="{0DC4EDE4-39AA-4191-8B0B-6D312B343A72}"/>
          </ac:spMkLst>
        </pc:spChg>
        <pc:spChg chg="add del mod ord">
          <ac:chgData name="Alicia Grega" userId="b38d7653046671b7" providerId="LiveId" clId="{67E59537-1810-4C30-A64A-2253477E9C13}" dt="2022-02-15T17:38:57.604" v="1098" actId="931"/>
          <ac:spMkLst>
            <pc:docMk/>
            <pc:sldMk cId="3030169790" sldId="323"/>
            <ac:spMk id="4" creationId="{24A84F8C-BC26-4B8E-ACFA-3E5A86448688}"/>
          </ac:spMkLst>
        </pc:spChg>
        <pc:spChg chg="del">
          <ac:chgData name="Alicia Grega" userId="b38d7653046671b7" providerId="LiveId" clId="{67E59537-1810-4C30-A64A-2253477E9C13}" dt="2022-02-15T17:21:17.492" v="485" actId="478"/>
          <ac:spMkLst>
            <pc:docMk/>
            <pc:sldMk cId="3030169790" sldId="323"/>
            <ac:spMk id="4" creationId="{C7659EC8-3B87-4EAE-874C-E8E5E8A5942E}"/>
          </ac:spMkLst>
        </pc:spChg>
        <pc:spChg chg="add mod">
          <ac:chgData name="Alicia Grega" userId="b38d7653046671b7" providerId="LiveId" clId="{67E59537-1810-4C30-A64A-2253477E9C13}" dt="2022-03-16T13:28:32.101" v="2644" actId="1076"/>
          <ac:spMkLst>
            <pc:docMk/>
            <pc:sldMk cId="3030169790" sldId="323"/>
            <ac:spMk id="5" creationId="{4D3EF01C-C466-4110-A2A2-084562C6298A}"/>
          </ac:spMkLst>
        </pc:spChg>
        <pc:spChg chg="add del mod ord">
          <ac:chgData name="Alicia Grega" userId="b38d7653046671b7" providerId="LiveId" clId="{67E59537-1810-4C30-A64A-2253477E9C13}" dt="2022-03-08T16:10:38.268" v="1112" actId="478"/>
          <ac:spMkLst>
            <pc:docMk/>
            <pc:sldMk cId="3030169790" sldId="323"/>
            <ac:spMk id="5" creationId="{C41BB2E6-1CA6-407C-9836-EA4750318786}"/>
          </ac:spMkLst>
        </pc:spChg>
        <pc:spChg chg="add del mod">
          <ac:chgData name="Alicia Grega" userId="b38d7653046671b7" providerId="LiveId" clId="{67E59537-1810-4C30-A64A-2253477E9C13}" dt="2022-03-08T16:10:30.085" v="1109" actId="931"/>
          <ac:spMkLst>
            <pc:docMk/>
            <pc:sldMk cId="3030169790" sldId="323"/>
            <ac:spMk id="9" creationId="{03116FBC-654E-4061-A68D-5FF630B7D105}"/>
          </ac:spMkLst>
        </pc:spChg>
        <pc:grpChg chg="del mod">
          <ac:chgData name="Alicia Grega" userId="b38d7653046671b7" providerId="LiveId" clId="{67E59537-1810-4C30-A64A-2253477E9C13}" dt="2022-03-16T13:29:13.415" v="2654"/>
          <ac:grpSpMkLst>
            <pc:docMk/>
            <pc:sldMk cId="3030169790" sldId="323"/>
            <ac:grpSpMk id="7" creationId="{E2EA86C5-6E52-4BEB-906C-81069A2C97DA}"/>
          </ac:grpSpMkLst>
        </pc:grpChg>
        <pc:grpChg chg="mod">
          <ac:chgData name="Alicia Grega" userId="b38d7653046671b7" providerId="LiveId" clId="{67E59537-1810-4C30-A64A-2253477E9C13}" dt="2022-03-16T13:29:13.415" v="2654"/>
          <ac:grpSpMkLst>
            <pc:docMk/>
            <pc:sldMk cId="3030169790" sldId="323"/>
            <ac:grpSpMk id="9" creationId="{016FBB1D-C233-44C6-B906-14A7C8E17BB5}"/>
          </ac:grpSpMkLst>
        </pc:grpChg>
        <pc:grpChg chg="mod">
          <ac:chgData name="Alicia Grega" userId="b38d7653046671b7" providerId="LiveId" clId="{67E59537-1810-4C30-A64A-2253477E9C13}" dt="2022-03-16T13:29:33.242" v="2661"/>
          <ac:grpSpMkLst>
            <pc:docMk/>
            <pc:sldMk cId="3030169790" sldId="323"/>
            <ac:grpSpMk id="12" creationId="{D78258A9-06FB-42E9-9178-F560656814E8}"/>
          </ac:grpSpMkLst>
        </pc:grpChg>
        <pc:grpChg chg="mod">
          <ac:chgData name="Alicia Grega" userId="b38d7653046671b7" providerId="LiveId" clId="{67E59537-1810-4C30-A64A-2253477E9C13}" dt="2022-03-16T13:29:43.484" v="2665"/>
          <ac:grpSpMkLst>
            <pc:docMk/>
            <pc:sldMk cId="3030169790" sldId="323"/>
            <ac:grpSpMk id="16" creationId="{1D937CC5-32D1-4CFD-9A74-2F1A2A8C08A0}"/>
          </ac:grpSpMkLst>
        </pc:grpChg>
        <pc:grpChg chg="mod">
          <ac:chgData name="Alicia Grega" userId="b38d7653046671b7" providerId="LiveId" clId="{67E59537-1810-4C30-A64A-2253477E9C13}" dt="2022-03-16T13:30:24.993" v="2671"/>
          <ac:grpSpMkLst>
            <pc:docMk/>
            <pc:sldMk cId="3030169790" sldId="323"/>
            <ac:grpSpMk id="21" creationId="{DF19F636-EA8B-4CA2-A69E-7126D5037C5B}"/>
          </ac:grpSpMkLst>
        </pc:grpChg>
        <pc:picChg chg="del">
          <ac:chgData name="Alicia Grega" userId="b38d7653046671b7" providerId="LiveId" clId="{67E59537-1810-4C30-A64A-2253477E9C13}" dt="2022-02-15T17:21:15.048" v="484" actId="478"/>
          <ac:picMkLst>
            <pc:docMk/>
            <pc:sldMk cId="3030169790" sldId="323"/>
            <ac:picMk id="2" creationId="{2FAEA7A3-5161-4151-8BB6-936BDDE87A09}"/>
          </ac:picMkLst>
        </pc:picChg>
        <pc:picChg chg="add mod">
          <ac:chgData name="Alicia Grega" userId="b38d7653046671b7" providerId="LiveId" clId="{67E59537-1810-4C30-A64A-2253477E9C13}" dt="2022-03-16T13:28:49.132" v="2649" actId="1076"/>
          <ac:picMkLst>
            <pc:docMk/>
            <pc:sldMk cId="3030169790" sldId="323"/>
            <ac:picMk id="4" creationId="{E0EA29AE-CE82-40BC-839A-A96422873F7B}"/>
          </ac:picMkLst>
        </pc:picChg>
        <pc:picChg chg="add del mod">
          <ac:chgData name="Alicia Grega" userId="b38d7653046671b7" providerId="LiveId" clId="{67E59537-1810-4C30-A64A-2253477E9C13}" dt="2022-02-15T17:44:59.564" v="1108" actId="478"/>
          <ac:picMkLst>
            <pc:docMk/>
            <pc:sldMk cId="3030169790" sldId="323"/>
            <ac:picMk id="7" creationId="{4FC86DEA-B61D-42C8-B27F-694DF4EF68A3}"/>
          </ac:picMkLst>
        </pc:picChg>
        <pc:inkChg chg="add mod">
          <ac:chgData name="Alicia Grega" userId="b38d7653046671b7" providerId="LiveId" clId="{67E59537-1810-4C30-A64A-2253477E9C13}" dt="2022-03-16T13:29:13.415" v="2654"/>
          <ac:inkMkLst>
            <pc:docMk/>
            <pc:sldMk cId="3030169790" sldId="323"/>
            <ac:inkMk id="3" creationId="{58625160-DD71-4A7A-BE96-1CCA54986753}"/>
          </ac:inkMkLst>
        </pc:inkChg>
        <pc:inkChg chg="add mod">
          <ac:chgData name="Alicia Grega" userId="b38d7653046671b7" providerId="LiveId" clId="{67E59537-1810-4C30-A64A-2253477E9C13}" dt="2022-03-16T13:29:13.415" v="2654"/>
          <ac:inkMkLst>
            <pc:docMk/>
            <pc:sldMk cId="3030169790" sldId="323"/>
            <ac:inkMk id="6" creationId="{B950DF52-7E66-42C6-B50A-12F19582757B}"/>
          </ac:inkMkLst>
        </pc:inkChg>
        <pc:inkChg chg="add mod">
          <ac:chgData name="Alicia Grega" userId="b38d7653046671b7" providerId="LiveId" clId="{67E59537-1810-4C30-A64A-2253477E9C13}" dt="2022-03-16T13:29:13.415" v="2654"/>
          <ac:inkMkLst>
            <pc:docMk/>
            <pc:sldMk cId="3030169790" sldId="323"/>
            <ac:inkMk id="8" creationId="{3AD82944-85E0-44CD-A62D-E1C14132AE78}"/>
          </ac:inkMkLst>
        </pc:inkChg>
        <pc:inkChg chg="add del mod">
          <ac:chgData name="Alicia Grega" userId="b38d7653046671b7" providerId="LiveId" clId="{67E59537-1810-4C30-A64A-2253477E9C13}" dt="2022-03-16T13:29:33.886" v="2662" actId="9405"/>
          <ac:inkMkLst>
            <pc:docMk/>
            <pc:sldMk cId="3030169790" sldId="323"/>
            <ac:inkMk id="10" creationId="{4B91A345-5006-4E71-8903-E7974E7CD2EC}"/>
          </ac:inkMkLst>
        </pc:inkChg>
        <pc:inkChg chg="add del mod">
          <ac:chgData name="Alicia Grega" userId="b38d7653046671b7" providerId="LiveId" clId="{67E59537-1810-4C30-A64A-2253477E9C13}" dt="2022-03-16T13:29:33.242" v="2661"/>
          <ac:inkMkLst>
            <pc:docMk/>
            <pc:sldMk cId="3030169790" sldId="323"/>
            <ac:inkMk id="11" creationId="{9C270E06-A881-4054-9CF6-E220A362821B}"/>
          </ac:inkMkLst>
        </pc:inkChg>
        <pc:inkChg chg="add del">
          <ac:chgData name="Alicia Grega" userId="b38d7653046671b7" providerId="LiveId" clId="{67E59537-1810-4C30-A64A-2253477E9C13}" dt="2022-03-16T13:29:32.744" v="2659" actId="9405"/>
          <ac:inkMkLst>
            <pc:docMk/>
            <pc:sldMk cId="3030169790" sldId="323"/>
            <ac:inkMk id="13" creationId="{AE99E3AA-B4E2-4687-8582-3D53C3289034}"/>
          </ac:inkMkLst>
        </pc:inkChg>
        <pc:inkChg chg="add mod">
          <ac:chgData name="Alicia Grega" userId="b38d7653046671b7" providerId="LiveId" clId="{67E59537-1810-4C30-A64A-2253477E9C13}" dt="2022-03-16T13:29:43.484" v="2665"/>
          <ac:inkMkLst>
            <pc:docMk/>
            <pc:sldMk cId="3030169790" sldId="323"/>
            <ac:inkMk id="14" creationId="{7B3BE4E4-EA8B-4C54-9CCE-064788B3133B}"/>
          </ac:inkMkLst>
        </pc:inkChg>
        <pc:inkChg chg="add mod">
          <ac:chgData name="Alicia Grega" userId="b38d7653046671b7" providerId="LiveId" clId="{67E59537-1810-4C30-A64A-2253477E9C13}" dt="2022-03-16T13:29:43.484" v="2665"/>
          <ac:inkMkLst>
            <pc:docMk/>
            <pc:sldMk cId="3030169790" sldId="323"/>
            <ac:inkMk id="15" creationId="{60A986F4-1D13-479B-8EE5-79D0F21B5B0D}"/>
          </ac:inkMkLst>
        </pc:inkChg>
        <pc:inkChg chg="add del">
          <ac:chgData name="Alicia Grega" userId="b38d7653046671b7" providerId="LiveId" clId="{67E59537-1810-4C30-A64A-2253477E9C13}" dt="2022-03-16T13:30:04.560" v="2667" actId="9405"/>
          <ac:inkMkLst>
            <pc:docMk/>
            <pc:sldMk cId="3030169790" sldId="323"/>
            <ac:inkMk id="17" creationId="{6890C862-96C5-4CDB-944D-46001D46CFB6}"/>
          </ac:inkMkLst>
        </pc:inkChg>
        <pc:inkChg chg="add">
          <ac:chgData name="Alicia Grega" userId="b38d7653046671b7" providerId="LiveId" clId="{67E59537-1810-4C30-A64A-2253477E9C13}" dt="2022-03-16T13:30:13.811" v="2668" actId="9405"/>
          <ac:inkMkLst>
            <pc:docMk/>
            <pc:sldMk cId="3030169790" sldId="323"/>
            <ac:inkMk id="18" creationId="{1169CDBA-831C-4A47-9214-76FC6AEE5C98}"/>
          </ac:inkMkLst>
        </pc:inkChg>
        <pc:inkChg chg="add mod">
          <ac:chgData name="Alicia Grega" userId="b38d7653046671b7" providerId="LiveId" clId="{67E59537-1810-4C30-A64A-2253477E9C13}" dt="2022-03-16T13:30:24.993" v="2671"/>
          <ac:inkMkLst>
            <pc:docMk/>
            <pc:sldMk cId="3030169790" sldId="323"/>
            <ac:inkMk id="19" creationId="{4339A36E-C2B0-405D-8F81-9B225C632997}"/>
          </ac:inkMkLst>
        </pc:inkChg>
        <pc:inkChg chg="add mod">
          <ac:chgData name="Alicia Grega" userId="b38d7653046671b7" providerId="LiveId" clId="{67E59537-1810-4C30-A64A-2253477E9C13}" dt="2022-03-16T13:30:24.993" v="2671"/>
          <ac:inkMkLst>
            <pc:docMk/>
            <pc:sldMk cId="3030169790" sldId="323"/>
            <ac:inkMk id="20" creationId="{2B6BE312-F491-47D5-82D6-4A2D114A7DE8}"/>
          </ac:inkMkLst>
        </pc:inkChg>
      </pc:sldChg>
      <pc:sldChg chg="addSp delSp modSp mod">
        <pc:chgData name="Alicia Grega" userId="b38d7653046671b7" providerId="LiveId" clId="{67E59537-1810-4C30-A64A-2253477E9C13}" dt="2022-03-16T13:32:18.005" v="2709"/>
        <pc:sldMkLst>
          <pc:docMk/>
          <pc:sldMk cId="2787195167" sldId="324"/>
        </pc:sldMkLst>
        <pc:spChg chg="add mod">
          <ac:chgData name="Alicia Grega" userId="b38d7653046671b7" providerId="LiveId" clId="{67E59537-1810-4C30-A64A-2253477E9C13}" dt="2022-03-16T13:28:20.510" v="2642" actId="1076"/>
          <ac:spMkLst>
            <pc:docMk/>
            <pc:sldMk cId="2787195167" sldId="324"/>
            <ac:spMk id="3" creationId="{44FD7188-D756-420F-AE71-C2ED88FF78F0}"/>
          </ac:spMkLst>
        </pc:spChg>
        <pc:spChg chg="del">
          <ac:chgData name="Alicia Grega" userId="b38d7653046671b7" providerId="LiveId" clId="{67E59537-1810-4C30-A64A-2253477E9C13}" dt="2022-02-15T17:21:45.844" v="490" actId="478"/>
          <ac:spMkLst>
            <pc:docMk/>
            <pc:sldMk cId="2787195167" sldId="324"/>
            <ac:spMk id="4" creationId="{17679656-3FFA-4D56-BA00-68A2CCF687EF}"/>
          </ac:spMkLst>
        </pc:spChg>
        <pc:spChg chg="del">
          <ac:chgData name="Alicia Grega" userId="b38d7653046671b7" providerId="LiveId" clId="{67E59537-1810-4C30-A64A-2253477E9C13}" dt="2022-02-15T17:21:47.456" v="491" actId="478"/>
          <ac:spMkLst>
            <pc:docMk/>
            <pc:sldMk cId="2787195167" sldId="324"/>
            <ac:spMk id="5" creationId="{3E5FABE2-0078-440D-8FA1-DFFD293D309C}"/>
          </ac:spMkLst>
        </pc:spChg>
        <pc:spChg chg="add del mod">
          <ac:chgData name="Alicia Grega" userId="b38d7653046671b7" providerId="LiveId" clId="{67E59537-1810-4C30-A64A-2253477E9C13}" dt="2022-03-08T16:39:24.456" v="1131" actId="478"/>
          <ac:spMkLst>
            <pc:docMk/>
            <pc:sldMk cId="2787195167" sldId="324"/>
            <ac:spMk id="8" creationId="{7B08512A-AB0B-4A02-A759-5BB2653FAE81}"/>
          </ac:spMkLst>
        </pc:spChg>
        <pc:grpChg chg="mod">
          <ac:chgData name="Alicia Grega" userId="b38d7653046671b7" providerId="LiveId" clId="{67E59537-1810-4C30-A64A-2253477E9C13}" dt="2022-03-16T13:31:31.218" v="2698"/>
          <ac:grpSpMkLst>
            <pc:docMk/>
            <pc:sldMk cId="2787195167" sldId="324"/>
            <ac:grpSpMk id="6" creationId="{4E34C626-CA4C-4C51-831F-824A7B4EA54A}"/>
          </ac:grpSpMkLst>
        </pc:grpChg>
        <pc:grpChg chg="add del mod">
          <ac:chgData name="Alicia Grega" userId="b38d7653046671b7" providerId="LiveId" clId="{67E59537-1810-4C30-A64A-2253477E9C13}" dt="2022-03-16T13:31:11.981" v="2689"/>
          <ac:grpSpMkLst>
            <pc:docMk/>
            <pc:sldMk cId="2787195167" sldId="324"/>
            <ac:grpSpMk id="11" creationId="{A3CF67CE-9118-4201-9871-9A563309A735}"/>
          </ac:grpSpMkLst>
        </pc:grpChg>
        <pc:grpChg chg="add del mod">
          <ac:chgData name="Alicia Grega" userId="b38d7653046671b7" providerId="LiveId" clId="{67E59537-1810-4C30-A64A-2253477E9C13}" dt="2022-03-16T13:31:11.255" v="2687"/>
          <ac:grpSpMkLst>
            <pc:docMk/>
            <pc:sldMk cId="2787195167" sldId="324"/>
            <ac:grpSpMk id="13" creationId="{3A7A8395-367E-47E0-B17F-4E92051E4413}"/>
          </ac:grpSpMkLst>
        </pc:grpChg>
        <pc:grpChg chg="mod">
          <ac:chgData name="Alicia Grega" userId="b38d7653046671b7" providerId="LiveId" clId="{67E59537-1810-4C30-A64A-2253477E9C13}" dt="2022-03-16T13:31:10.676" v="2685"/>
          <ac:grpSpMkLst>
            <pc:docMk/>
            <pc:sldMk cId="2787195167" sldId="324"/>
            <ac:grpSpMk id="15" creationId="{BDBBFDF4-8780-400B-AD18-1792E24BAEE3}"/>
          </ac:grpSpMkLst>
        </pc:grpChg>
        <pc:grpChg chg="add del mod">
          <ac:chgData name="Alicia Grega" userId="b38d7653046671b7" providerId="LiveId" clId="{67E59537-1810-4C30-A64A-2253477E9C13}" dt="2022-03-16T13:32:18.005" v="2709"/>
          <ac:grpSpMkLst>
            <pc:docMk/>
            <pc:sldMk cId="2787195167" sldId="324"/>
            <ac:grpSpMk id="20" creationId="{302C8406-437F-46C4-945D-DB319F079768}"/>
          </ac:grpSpMkLst>
        </pc:grpChg>
        <pc:grpChg chg="del mod">
          <ac:chgData name="Alicia Grega" userId="b38d7653046671b7" providerId="LiveId" clId="{67E59537-1810-4C30-A64A-2253477E9C13}" dt="2022-03-16T13:32:01.668" v="2705"/>
          <ac:grpSpMkLst>
            <pc:docMk/>
            <pc:sldMk cId="2787195167" sldId="324"/>
            <ac:grpSpMk id="24" creationId="{FF223E18-EDD5-4426-9A01-779DB10EF482}"/>
          </ac:grpSpMkLst>
        </pc:grpChg>
        <pc:grpChg chg="mod">
          <ac:chgData name="Alicia Grega" userId="b38d7653046671b7" providerId="LiveId" clId="{67E59537-1810-4C30-A64A-2253477E9C13}" dt="2022-03-16T13:32:01.668" v="2705"/>
          <ac:grpSpMkLst>
            <pc:docMk/>
            <pc:sldMk cId="2787195167" sldId="324"/>
            <ac:grpSpMk id="25" creationId="{03F8D516-E3C6-4FCA-95D2-0BAFCBF454A7}"/>
          </ac:grpSpMkLst>
        </pc:grpChg>
        <pc:grpChg chg="mod">
          <ac:chgData name="Alicia Grega" userId="b38d7653046671b7" providerId="LiveId" clId="{67E59537-1810-4C30-A64A-2253477E9C13}" dt="2022-03-16T13:32:18.005" v="2709"/>
          <ac:grpSpMkLst>
            <pc:docMk/>
            <pc:sldMk cId="2787195167" sldId="324"/>
            <ac:grpSpMk id="27" creationId="{6AF16325-FA17-43C9-9877-AF686F4F240A}"/>
          </ac:grpSpMkLst>
        </pc:grpChg>
        <pc:picChg chg="add mod">
          <ac:chgData name="Alicia Grega" userId="b38d7653046671b7" providerId="LiveId" clId="{67E59537-1810-4C30-A64A-2253477E9C13}" dt="2022-03-08T16:39:47.846" v="1135" actId="1076"/>
          <ac:picMkLst>
            <pc:docMk/>
            <pc:sldMk cId="2787195167" sldId="324"/>
            <ac:picMk id="4" creationId="{782C2CC4-3CE1-432B-AF4F-C24CAD66238A}"/>
          </ac:picMkLst>
        </pc:picChg>
        <pc:picChg chg="del">
          <ac:chgData name="Alicia Grega" userId="b38d7653046671b7" providerId="LiveId" clId="{67E59537-1810-4C30-A64A-2253477E9C13}" dt="2022-02-15T17:21:53.745" v="493" actId="478"/>
          <ac:picMkLst>
            <pc:docMk/>
            <pc:sldMk cId="2787195167" sldId="324"/>
            <ac:picMk id="6" creationId="{775D90E0-F710-468C-80EB-B592AA6E1F0B}"/>
          </ac:picMkLst>
        </pc:picChg>
        <pc:inkChg chg="add mod">
          <ac:chgData name="Alicia Grega" userId="b38d7653046671b7" providerId="LiveId" clId="{67E59537-1810-4C30-A64A-2253477E9C13}" dt="2022-03-16T13:31:31.218" v="2698"/>
          <ac:inkMkLst>
            <pc:docMk/>
            <pc:sldMk cId="2787195167" sldId="324"/>
            <ac:inkMk id="2" creationId="{420AC281-EBD4-4ADE-B9C3-BE07A6C5974E}"/>
          </ac:inkMkLst>
        </pc:inkChg>
        <pc:inkChg chg="add del mod">
          <ac:chgData name="Alicia Grega" userId="b38d7653046671b7" providerId="LiveId" clId="{67E59537-1810-4C30-A64A-2253477E9C13}" dt="2022-03-16T13:31:31.218" v="2698"/>
          <ac:inkMkLst>
            <pc:docMk/>
            <pc:sldMk cId="2787195167" sldId="324"/>
            <ac:inkMk id="5" creationId="{CBC143B8-7538-4CF3-83BE-87DA8CCD3846}"/>
          </ac:inkMkLst>
        </pc:inkChg>
        <pc:inkChg chg="add del">
          <ac:chgData name="Alicia Grega" userId="b38d7653046671b7" providerId="LiveId" clId="{67E59537-1810-4C30-A64A-2253477E9C13}" dt="2022-03-16T13:31:30.756" v="2696" actId="9405"/>
          <ac:inkMkLst>
            <pc:docMk/>
            <pc:sldMk cId="2787195167" sldId="324"/>
            <ac:inkMk id="7" creationId="{D29C6837-514C-455B-BADF-E8DFB75FF511}"/>
          </ac:inkMkLst>
        </pc:inkChg>
        <pc:inkChg chg="add del mod">
          <ac:chgData name="Alicia Grega" userId="b38d7653046671b7" providerId="LiveId" clId="{67E59537-1810-4C30-A64A-2253477E9C13}" dt="2022-03-16T13:31:13.277" v="2691" actId="9405"/>
          <ac:inkMkLst>
            <pc:docMk/>
            <pc:sldMk cId="2787195167" sldId="324"/>
            <ac:inkMk id="8" creationId="{434058D1-FF37-445B-96DE-B1DD66050D09}"/>
          </ac:inkMkLst>
        </pc:inkChg>
        <pc:inkChg chg="add del mod">
          <ac:chgData name="Alicia Grega" userId="b38d7653046671b7" providerId="LiveId" clId="{67E59537-1810-4C30-A64A-2253477E9C13}" dt="2022-03-16T13:31:12.619" v="2690" actId="9405"/>
          <ac:inkMkLst>
            <pc:docMk/>
            <pc:sldMk cId="2787195167" sldId="324"/>
            <ac:inkMk id="9" creationId="{05F539E8-2A82-431F-8DFB-D39E4F28F0CC}"/>
          </ac:inkMkLst>
        </pc:inkChg>
        <pc:inkChg chg="add del mod">
          <ac:chgData name="Alicia Grega" userId="b38d7653046671b7" providerId="LiveId" clId="{67E59537-1810-4C30-A64A-2253477E9C13}" dt="2022-03-16T13:31:11.981" v="2689"/>
          <ac:inkMkLst>
            <pc:docMk/>
            <pc:sldMk cId="2787195167" sldId="324"/>
            <ac:inkMk id="10" creationId="{182E4B48-C594-4E47-A59C-21B5971E6B0D}"/>
          </ac:inkMkLst>
        </pc:inkChg>
        <pc:inkChg chg="add del mod">
          <ac:chgData name="Alicia Grega" userId="b38d7653046671b7" providerId="LiveId" clId="{67E59537-1810-4C30-A64A-2253477E9C13}" dt="2022-03-16T13:31:11.255" v="2687"/>
          <ac:inkMkLst>
            <pc:docMk/>
            <pc:sldMk cId="2787195167" sldId="324"/>
            <ac:inkMk id="12" creationId="{0247807D-BB90-4A49-BBCE-A870B951EE3A}"/>
          </ac:inkMkLst>
        </pc:inkChg>
        <pc:inkChg chg="add del mod">
          <ac:chgData name="Alicia Grega" userId="b38d7653046671b7" providerId="LiveId" clId="{67E59537-1810-4C30-A64A-2253477E9C13}" dt="2022-03-16T13:31:10.676" v="2685"/>
          <ac:inkMkLst>
            <pc:docMk/>
            <pc:sldMk cId="2787195167" sldId="324"/>
            <ac:inkMk id="14" creationId="{25DD04AC-5CC6-45F4-83A9-360A395BBAD5}"/>
          </ac:inkMkLst>
        </pc:inkChg>
        <pc:inkChg chg="add del">
          <ac:chgData name="Alicia Grega" userId="b38d7653046671b7" providerId="LiveId" clId="{67E59537-1810-4C30-A64A-2253477E9C13}" dt="2022-03-16T13:31:30.483" v="2695" actId="9405"/>
          <ac:inkMkLst>
            <pc:docMk/>
            <pc:sldMk cId="2787195167" sldId="324"/>
            <ac:inkMk id="16" creationId="{8C683F2A-B580-44A7-B102-E5F8AAD700E5}"/>
          </ac:inkMkLst>
        </pc:inkChg>
        <pc:inkChg chg="add del">
          <ac:chgData name="Alicia Grega" userId="b38d7653046671b7" providerId="LiveId" clId="{67E59537-1810-4C30-A64A-2253477E9C13}" dt="2022-03-16T13:31:30.154" v="2694" actId="9405"/>
          <ac:inkMkLst>
            <pc:docMk/>
            <pc:sldMk cId="2787195167" sldId="324"/>
            <ac:inkMk id="17" creationId="{AB927885-8949-4C0A-A16A-A67AC451CC16}"/>
          </ac:inkMkLst>
        </pc:inkChg>
        <pc:inkChg chg="add mod">
          <ac:chgData name="Alicia Grega" userId="b38d7653046671b7" providerId="LiveId" clId="{67E59537-1810-4C30-A64A-2253477E9C13}" dt="2022-03-16T13:32:18.005" v="2709"/>
          <ac:inkMkLst>
            <pc:docMk/>
            <pc:sldMk cId="2787195167" sldId="324"/>
            <ac:inkMk id="18" creationId="{3DB8D651-4A17-4C62-AA57-222419A045C2}"/>
          </ac:inkMkLst>
        </pc:inkChg>
        <pc:inkChg chg="add mod">
          <ac:chgData name="Alicia Grega" userId="b38d7653046671b7" providerId="LiveId" clId="{67E59537-1810-4C30-A64A-2253477E9C13}" dt="2022-03-16T13:32:18.005" v="2709"/>
          <ac:inkMkLst>
            <pc:docMk/>
            <pc:sldMk cId="2787195167" sldId="324"/>
            <ac:inkMk id="19" creationId="{DCF9774A-142C-4C9A-891B-50227046D521}"/>
          </ac:inkMkLst>
        </pc:inkChg>
        <pc:inkChg chg="add mod">
          <ac:chgData name="Alicia Grega" userId="b38d7653046671b7" providerId="LiveId" clId="{67E59537-1810-4C30-A64A-2253477E9C13}" dt="2022-03-16T13:32:01.668" v="2705"/>
          <ac:inkMkLst>
            <pc:docMk/>
            <pc:sldMk cId="2787195167" sldId="324"/>
            <ac:inkMk id="21" creationId="{9FC41478-59D6-4945-9231-82EEB83D2CC8}"/>
          </ac:inkMkLst>
        </pc:inkChg>
        <pc:inkChg chg="add mod">
          <ac:chgData name="Alicia Grega" userId="b38d7653046671b7" providerId="LiveId" clId="{67E59537-1810-4C30-A64A-2253477E9C13}" dt="2022-03-16T13:32:01.668" v="2705"/>
          <ac:inkMkLst>
            <pc:docMk/>
            <pc:sldMk cId="2787195167" sldId="324"/>
            <ac:inkMk id="22" creationId="{57DD0CF5-9EA7-44EB-BD83-748BDC01E257}"/>
          </ac:inkMkLst>
        </pc:inkChg>
        <pc:inkChg chg="add mod">
          <ac:chgData name="Alicia Grega" userId="b38d7653046671b7" providerId="LiveId" clId="{67E59537-1810-4C30-A64A-2253477E9C13}" dt="2022-03-16T13:32:01.668" v="2705"/>
          <ac:inkMkLst>
            <pc:docMk/>
            <pc:sldMk cId="2787195167" sldId="324"/>
            <ac:inkMk id="23" creationId="{06B585AD-07B6-4E6B-BF5C-E2B262E8D8C3}"/>
          </ac:inkMkLst>
        </pc:inkChg>
        <pc:inkChg chg="add del mod">
          <ac:chgData name="Alicia Grega" userId="b38d7653046671b7" providerId="LiveId" clId="{67E59537-1810-4C30-A64A-2253477E9C13}" dt="2022-03-16T13:32:18.005" v="2709"/>
          <ac:inkMkLst>
            <pc:docMk/>
            <pc:sldMk cId="2787195167" sldId="324"/>
            <ac:inkMk id="26" creationId="{8E7CF00B-D9D7-4DD0-82BD-F306C5107460}"/>
          </ac:inkMkLst>
        </pc:inkChg>
      </pc:sldChg>
      <pc:sldChg chg="delSp del mod">
        <pc:chgData name="Alicia Grega" userId="b38d7653046671b7" providerId="LiveId" clId="{67E59537-1810-4C30-A64A-2253477E9C13}" dt="2022-06-30T20:21:31.191" v="2930" actId="47"/>
        <pc:sldMkLst>
          <pc:docMk/>
          <pc:sldMk cId="243421810" sldId="326"/>
        </pc:sldMkLst>
        <pc:spChg chg="del">
          <ac:chgData name="Alicia Grega" userId="b38d7653046671b7" providerId="LiveId" clId="{67E59537-1810-4C30-A64A-2253477E9C13}" dt="2022-02-15T17:22:22.318" v="501" actId="478"/>
          <ac:spMkLst>
            <pc:docMk/>
            <pc:sldMk cId="243421810" sldId="326"/>
            <ac:spMk id="2" creationId="{5A1AC489-0977-4283-B2B5-C3B48BA6D612}"/>
          </ac:spMkLst>
        </pc:spChg>
      </pc:sldChg>
      <pc:sldChg chg="addSp delSp modSp mod ord">
        <pc:chgData name="Alicia Grega" userId="b38d7653046671b7" providerId="LiveId" clId="{67E59537-1810-4C30-A64A-2253477E9C13}" dt="2022-03-10T19:54:55.202" v="2202"/>
        <pc:sldMkLst>
          <pc:docMk/>
          <pc:sldMk cId="2025752668" sldId="327"/>
        </pc:sldMkLst>
        <pc:spChg chg="del">
          <ac:chgData name="Alicia Grega" userId="b38d7653046671b7" providerId="LiveId" clId="{67E59537-1810-4C30-A64A-2253477E9C13}" dt="2022-02-15T17:22:08.908" v="497" actId="478"/>
          <ac:spMkLst>
            <pc:docMk/>
            <pc:sldMk cId="2025752668" sldId="327"/>
            <ac:spMk id="2" creationId="{61DE9A2C-12C1-44F7-9148-D44EF12B4B6D}"/>
          </ac:spMkLst>
        </pc:spChg>
        <pc:spChg chg="del">
          <ac:chgData name="Alicia Grega" userId="b38d7653046671b7" providerId="LiveId" clId="{67E59537-1810-4C30-A64A-2253477E9C13}" dt="2022-02-15T17:22:11.705" v="498" actId="478"/>
          <ac:spMkLst>
            <pc:docMk/>
            <pc:sldMk cId="2025752668" sldId="327"/>
            <ac:spMk id="3" creationId="{F7C1CC12-E53A-480A-85E5-A6BE38F743E3}"/>
          </ac:spMkLst>
        </pc:spChg>
        <pc:spChg chg="add mod ord">
          <ac:chgData name="Alicia Grega" userId="b38d7653046671b7" providerId="LiveId" clId="{67E59537-1810-4C30-A64A-2253477E9C13}" dt="2022-03-08T17:01:17.454" v="1913" actId="313"/>
          <ac:spMkLst>
            <pc:docMk/>
            <pc:sldMk cId="2025752668" sldId="327"/>
            <ac:spMk id="5" creationId="{439C9FE0-857D-4811-B3D2-AC3E0954A22B}"/>
          </ac:spMkLst>
        </pc:spChg>
        <pc:spChg chg="add mod">
          <ac:chgData name="Alicia Grega" userId="b38d7653046671b7" providerId="LiveId" clId="{67E59537-1810-4C30-A64A-2253477E9C13}" dt="2022-03-08T17:00:30.121" v="1896" actId="20577"/>
          <ac:spMkLst>
            <pc:docMk/>
            <pc:sldMk cId="2025752668" sldId="327"/>
            <ac:spMk id="7" creationId="{180A3C5E-84AB-4698-BE52-870D0D90A88B}"/>
          </ac:spMkLst>
        </pc:spChg>
        <pc:picChg chg="add mod">
          <ac:chgData name="Alicia Grega" userId="b38d7653046671b7" providerId="LiveId" clId="{67E59537-1810-4C30-A64A-2253477E9C13}" dt="2022-03-08T16:56:15.386" v="1697" actId="1076"/>
          <ac:picMkLst>
            <pc:docMk/>
            <pc:sldMk cId="2025752668" sldId="327"/>
            <ac:picMk id="3" creationId="{E12BF4C3-D90E-40F0-9F51-5D8BCC3D6726}"/>
          </ac:picMkLst>
        </pc:picChg>
      </pc:sldChg>
      <pc:sldChg chg="addSp delSp modSp mod ord delAnim">
        <pc:chgData name="Alicia Grega" userId="b38d7653046671b7" providerId="LiveId" clId="{67E59537-1810-4C30-A64A-2253477E9C13}" dt="2022-03-16T13:35:09.908" v="2790" actId="1076"/>
        <pc:sldMkLst>
          <pc:docMk/>
          <pc:sldMk cId="1692880561" sldId="328"/>
        </pc:sldMkLst>
        <pc:spChg chg="del">
          <ac:chgData name="Alicia Grega" userId="b38d7653046671b7" providerId="LiveId" clId="{67E59537-1810-4C30-A64A-2253477E9C13}" dt="2022-02-15T17:22:03.917" v="496" actId="478"/>
          <ac:spMkLst>
            <pc:docMk/>
            <pc:sldMk cId="1692880561" sldId="328"/>
            <ac:spMk id="2" creationId="{3B51BFBF-105D-4E5B-B930-6C491D0251D7}"/>
          </ac:spMkLst>
        </pc:spChg>
        <pc:spChg chg="add mod">
          <ac:chgData name="Alicia Grega" userId="b38d7653046671b7" providerId="LiveId" clId="{67E59537-1810-4C30-A64A-2253477E9C13}" dt="2022-03-16T13:34:53.596" v="2788" actId="255"/>
          <ac:spMkLst>
            <pc:docMk/>
            <pc:sldMk cId="1692880561" sldId="328"/>
            <ac:spMk id="2" creationId="{D253E7BB-0AD8-400D-A557-C98D3CB443D5}"/>
          </ac:spMkLst>
        </pc:spChg>
        <pc:spChg chg="add mod">
          <ac:chgData name="Alicia Grega" userId="b38d7653046671b7" providerId="LiveId" clId="{67E59537-1810-4C30-A64A-2253477E9C13}" dt="2022-03-16T13:35:09.908" v="2790" actId="1076"/>
          <ac:spMkLst>
            <pc:docMk/>
            <pc:sldMk cId="1692880561" sldId="328"/>
            <ac:spMk id="3" creationId="{9CB24FBD-EBCF-4D3D-97D9-D33C8AB90C98}"/>
          </ac:spMkLst>
        </pc:spChg>
        <pc:spChg chg="add mod">
          <ac:chgData name="Alicia Grega" userId="b38d7653046671b7" providerId="LiveId" clId="{67E59537-1810-4C30-A64A-2253477E9C13}" dt="2022-03-16T13:33:32.961" v="2749" actId="1076"/>
          <ac:spMkLst>
            <pc:docMk/>
            <pc:sldMk cId="1692880561" sldId="328"/>
            <ac:spMk id="5" creationId="{48C406E8-6FE5-4623-8798-CD1B435CCA85}"/>
          </ac:spMkLst>
        </pc:spChg>
        <pc:picChg chg="add del mod">
          <ac:chgData name="Alicia Grega" userId="b38d7653046671b7" providerId="LiveId" clId="{67E59537-1810-4C30-A64A-2253477E9C13}" dt="2022-03-08T16:51:40.777" v="1640" actId="931"/>
          <ac:picMkLst>
            <pc:docMk/>
            <pc:sldMk cId="1692880561" sldId="328"/>
            <ac:picMk id="4" creationId="{CAC0557C-6AB9-4875-8125-34B3F2B53E02}"/>
          </ac:picMkLst>
        </pc:picChg>
        <pc:picChg chg="del">
          <ac:chgData name="Alicia Grega" userId="b38d7653046671b7" providerId="LiveId" clId="{67E59537-1810-4C30-A64A-2253477E9C13}" dt="2022-02-15T17:22:01.702" v="495" actId="478"/>
          <ac:picMkLst>
            <pc:docMk/>
            <pc:sldMk cId="1692880561" sldId="328"/>
            <ac:picMk id="4" creationId="{DCA53CEC-45FF-4DD3-BF63-DAE6845E5439}"/>
          </ac:picMkLst>
        </pc:picChg>
        <pc:picChg chg="add mod">
          <ac:chgData name="Alicia Grega" userId="b38d7653046671b7" providerId="LiveId" clId="{67E59537-1810-4C30-A64A-2253477E9C13}" dt="2022-03-08T16:52:21.779" v="1645" actId="1076"/>
          <ac:picMkLst>
            <pc:docMk/>
            <pc:sldMk cId="1692880561" sldId="328"/>
            <ac:picMk id="7" creationId="{0C162CA0-1BEA-4645-98E5-0EA3B5D8A1DD}"/>
          </ac:picMkLst>
        </pc:picChg>
        <pc:picChg chg="add mod">
          <ac:chgData name="Alicia Grega" userId="b38d7653046671b7" providerId="LiveId" clId="{67E59537-1810-4C30-A64A-2253477E9C13}" dt="2022-03-08T16:53:23.686" v="1664" actId="1076"/>
          <ac:picMkLst>
            <pc:docMk/>
            <pc:sldMk cId="1692880561" sldId="328"/>
            <ac:picMk id="9" creationId="{79C804ED-1BC5-4A27-B703-5B86958E6051}"/>
          </ac:picMkLst>
        </pc:picChg>
        <pc:picChg chg="add mod">
          <ac:chgData name="Alicia Grega" userId="b38d7653046671b7" providerId="LiveId" clId="{67E59537-1810-4C30-A64A-2253477E9C13}" dt="2022-03-08T16:53:04.544" v="1656" actId="1076"/>
          <ac:picMkLst>
            <pc:docMk/>
            <pc:sldMk cId="1692880561" sldId="328"/>
            <ac:picMk id="11" creationId="{555BAB89-77C5-48B0-B068-DA1543141829}"/>
          </ac:picMkLst>
        </pc:picChg>
        <pc:picChg chg="add mod">
          <ac:chgData name="Alicia Grega" userId="b38d7653046671b7" providerId="LiveId" clId="{67E59537-1810-4C30-A64A-2253477E9C13}" dt="2022-03-08T16:53:21.968" v="1663" actId="1076"/>
          <ac:picMkLst>
            <pc:docMk/>
            <pc:sldMk cId="1692880561" sldId="328"/>
            <ac:picMk id="13" creationId="{73DE39E3-FF96-409E-9623-70408BE7B9A7}"/>
          </ac:picMkLst>
        </pc:picChg>
      </pc:sldChg>
      <pc:sldChg chg="delSp del mod">
        <pc:chgData name="Alicia Grega" userId="b38d7653046671b7" providerId="LiveId" clId="{67E59537-1810-4C30-A64A-2253477E9C13}" dt="2022-06-30T20:21:31.191" v="2930" actId="47"/>
        <pc:sldMkLst>
          <pc:docMk/>
          <pc:sldMk cId="2267912911" sldId="329"/>
        </pc:sldMkLst>
        <pc:picChg chg="del">
          <ac:chgData name="Alicia Grega" userId="b38d7653046671b7" providerId="LiveId" clId="{67E59537-1810-4C30-A64A-2253477E9C13}" dt="2022-02-15T17:22:34.206" v="505" actId="478"/>
          <ac:picMkLst>
            <pc:docMk/>
            <pc:sldMk cId="2267912911" sldId="329"/>
            <ac:picMk id="4" creationId="{4DE36105-6848-416B-BF02-76689E7A4DB5}"/>
          </ac:picMkLst>
        </pc:picChg>
      </pc:sldChg>
      <pc:sldChg chg="addSp delSp modSp mod ord chgLayout">
        <pc:chgData name="Alicia Grega" userId="b38d7653046671b7" providerId="LiveId" clId="{67E59537-1810-4C30-A64A-2253477E9C13}" dt="2022-03-10T20:15:36.276" v="2482" actId="1076"/>
        <pc:sldMkLst>
          <pc:docMk/>
          <pc:sldMk cId="2700749634" sldId="330"/>
        </pc:sldMkLst>
        <pc:spChg chg="add mod">
          <ac:chgData name="Alicia Grega" userId="b38d7653046671b7" providerId="LiveId" clId="{67E59537-1810-4C30-A64A-2253477E9C13}" dt="2022-03-10T19:54:39.015" v="2198" actId="1076"/>
          <ac:spMkLst>
            <pc:docMk/>
            <pc:sldMk cId="2700749634" sldId="330"/>
            <ac:spMk id="2" creationId="{8C7B5A96-7AA5-4733-A84E-D41C623D73C4}"/>
          </ac:spMkLst>
        </pc:spChg>
        <pc:spChg chg="add mod">
          <ac:chgData name="Alicia Grega" userId="b38d7653046671b7" providerId="LiveId" clId="{67E59537-1810-4C30-A64A-2253477E9C13}" dt="2022-03-10T20:15:36.276" v="2482" actId="1076"/>
          <ac:spMkLst>
            <pc:docMk/>
            <pc:sldMk cId="2700749634" sldId="330"/>
            <ac:spMk id="3" creationId="{D16C0005-8438-4877-A904-A6FC81DDCBB5}"/>
          </ac:spMkLst>
        </pc:spChg>
        <pc:picChg chg="del">
          <ac:chgData name="Alicia Grega" userId="b38d7653046671b7" providerId="LiveId" clId="{67E59537-1810-4C30-A64A-2253477E9C13}" dt="2022-02-15T17:22:25.131" v="502" actId="478"/>
          <ac:picMkLst>
            <pc:docMk/>
            <pc:sldMk cId="2700749634" sldId="330"/>
            <ac:picMk id="6" creationId="{EC677D1E-1E98-408E-857A-06012B1C3C42}"/>
          </ac:picMkLst>
        </pc:picChg>
      </pc:sldChg>
      <pc:sldChg chg="addSp delSp modSp add del mod ord setBg modClrScheme delDesignElem chgLayout">
        <pc:chgData name="Alicia Grega" userId="b38d7653046671b7" providerId="LiveId" clId="{67E59537-1810-4C30-A64A-2253477E9C13}" dt="2022-03-16T13:07:36.361" v="2496" actId="47"/>
        <pc:sldMkLst>
          <pc:docMk/>
          <pc:sldMk cId="1725162629" sldId="331"/>
        </pc:sldMkLst>
        <pc:spChg chg="add mod">
          <ac:chgData name="Alicia Grega" userId="b38d7653046671b7" providerId="LiveId" clId="{67E59537-1810-4C30-A64A-2253477E9C13}" dt="2022-02-15T17:35:01.352" v="1090" actId="14100"/>
          <ac:spMkLst>
            <pc:docMk/>
            <pc:sldMk cId="1725162629" sldId="331"/>
            <ac:spMk id="10" creationId="{DF99A29F-4671-4499-AE9A-33B5FFFD1D50}"/>
          </ac:spMkLst>
        </pc:spChg>
        <pc:spChg chg="del">
          <ac:chgData name="Alicia Grega" userId="b38d7653046671b7" providerId="LiveId" clId="{67E59537-1810-4C30-A64A-2253477E9C13}" dt="2022-02-15T17:34:11.236" v="1045"/>
          <ac:spMkLst>
            <pc:docMk/>
            <pc:sldMk cId="1725162629" sldId="331"/>
            <ac:spMk id="31" creationId="{C2579DAE-C141-48DB-810E-C070C300819E}"/>
          </ac:spMkLst>
        </pc:spChg>
        <pc:spChg chg="del">
          <ac:chgData name="Alicia Grega" userId="b38d7653046671b7" providerId="LiveId" clId="{67E59537-1810-4C30-A64A-2253477E9C13}" dt="2022-02-15T17:34:11.236" v="1045"/>
          <ac:spMkLst>
            <pc:docMk/>
            <pc:sldMk cId="1725162629" sldId="331"/>
            <ac:spMk id="33" creationId="{02FD90C3-6350-4D5B-9738-6E94EDF30F74}"/>
          </ac:spMkLst>
        </pc:spChg>
        <pc:spChg chg="del">
          <ac:chgData name="Alicia Grega" userId="b38d7653046671b7" providerId="LiveId" clId="{67E59537-1810-4C30-A64A-2253477E9C13}" dt="2022-02-15T17:34:11.236" v="1045"/>
          <ac:spMkLst>
            <pc:docMk/>
            <pc:sldMk cId="1725162629" sldId="331"/>
            <ac:spMk id="35" creationId="{BCD2D517-BC35-4439-AC31-06DF764F25FC}"/>
          </ac:spMkLst>
        </pc:spChg>
        <pc:spChg chg="del">
          <ac:chgData name="Alicia Grega" userId="b38d7653046671b7" providerId="LiveId" clId="{67E59537-1810-4C30-A64A-2253477E9C13}" dt="2022-02-15T17:34:11.236" v="1045"/>
          <ac:spMkLst>
            <pc:docMk/>
            <pc:sldMk cId="1725162629" sldId="331"/>
            <ac:spMk id="37" creationId="{2DD3F846-0483-40F5-A881-0C1AD2A0CAD7}"/>
          </ac:spMkLst>
        </pc:spChg>
        <pc:picChg chg="mod ord">
          <ac:chgData name="Alicia Grega" userId="b38d7653046671b7" providerId="LiveId" clId="{67E59537-1810-4C30-A64A-2253477E9C13}" dt="2022-03-08T16:12:06.544" v="1126" actId="14100"/>
          <ac:picMkLst>
            <pc:docMk/>
            <pc:sldMk cId="1725162629" sldId="331"/>
            <ac:picMk id="5" creationId="{7126057E-85E8-43C0-B52D-AEB9E1E718F6}"/>
          </ac:picMkLst>
        </pc:picChg>
      </pc:sldChg>
      <pc:sldChg chg="addSp delSp modSp new del mod ord">
        <pc:chgData name="Alicia Grega" userId="b38d7653046671b7" providerId="LiveId" clId="{67E59537-1810-4C30-A64A-2253477E9C13}" dt="2022-06-30T20:21:31.191" v="2930" actId="47"/>
        <pc:sldMkLst>
          <pc:docMk/>
          <pc:sldMk cId="3522848560" sldId="332"/>
        </pc:sldMkLst>
        <pc:picChg chg="add del mod">
          <ac:chgData name="Alicia Grega" userId="b38d7653046671b7" providerId="LiveId" clId="{67E59537-1810-4C30-A64A-2253477E9C13}" dt="2022-03-08T16:13:00.776" v="1129" actId="478"/>
          <ac:picMkLst>
            <pc:docMk/>
            <pc:sldMk cId="3522848560" sldId="332"/>
            <ac:picMk id="3" creationId="{1708A0BB-252A-45E4-ACE4-F49997406740}"/>
          </ac:picMkLst>
        </pc:picChg>
      </pc:sldChg>
      <pc:sldChg chg="addSp delSp modSp new mod ord">
        <pc:chgData name="Alicia Grega" userId="b38d7653046671b7" providerId="LiveId" clId="{67E59537-1810-4C30-A64A-2253477E9C13}" dt="2022-03-16T13:35:59.585" v="2792" actId="113"/>
        <pc:sldMkLst>
          <pc:docMk/>
          <pc:sldMk cId="2798249347" sldId="333"/>
        </pc:sldMkLst>
        <pc:spChg chg="mod">
          <ac:chgData name="Alicia Grega" userId="b38d7653046671b7" providerId="LiveId" clId="{67E59537-1810-4C30-A64A-2253477E9C13}" dt="2022-03-08T17:15:27.660" v="2113" actId="1076"/>
          <ac:spMkLst>
            <pc:docMk/>
            <pc:sldMk cId="2798249347" sldId="333"/>
            <ac:spMk id="2" creationId="{741DAA3E-AABE-479A-B131-54C19D89575F}"/>
          </ac:spMkLst>
        </pc:spChg>
        <pc:spChg chg="add del mod">
          <ac:chgData name="Alicia Grega" userId="b38d7653046671b7" providerId="LiveId" clId="{67E59537-1810-4C30-A64A-2253477E9C13}" dt="2022-03-16T13:35:59.585" v="2792" actId="113"/>
          <ac:spMkLst>
            <pc:docMk/>
            <pc:sldMk cId="2798249347" sldId="333"/>
            <ac:spMk id="3" creationId="{0D001819-9A25-4829-8005-3AFF052D4B80}"/>
          </ac:spMkLst>
        </pc:spChg>
        <pc:spChg chg="add del mod">
          <ac:chgData name="Alicia Grega" userId="b38d7653046671b7" providerId="LiveId" clId="{67E59537-1810-4C30-A64A-2253477E9C13}" dt="2022-03-08T17:14:51.751" v="2102" actId="478"/>
          <ac:spMkLst>
            <pc:docMk/>
            <pc:sldMk cId="2798249347" sldId="333"/>
            <ac:spMk id="5" creationId="{9B7F7EF7-E183-4F92-B783-18F625D349EB}"/>
          </ac:spMkLst>
        </pc:spChg>
      </pc:sldChg>
      <pc:sldChg chg="modSp add del mod">
        <pc:chgData name="Alicia Grega" userId="b38d7653046671b7" providerId="LiveId" clId="{67E59537-1810-4C30-A64A-2253477E9C13}" dt="2022-03-16T13:36:33.818" v="2795" actId="47"/>
        <pc:sldMkLst>
          <pc:docMk/>
          <pc:sldMk cId="3193802513" sldId="334"/>
        </pc:sldMkLst>
        <pc:spChg chg="mod">
          <ac:chgData name="Alicia Grega" userId="b38d7653046671b7" providerId="LiveId" clId="{67E59537-1810-4C30-A64A-2253477E9C13}" dt="2022-03-16T13:36:20.271" v="2794" actId="113"/>
          <ac:spMkLst>
            <pc:docMk/>
            <pc:sldMk cId="3193802513" sldId="334"/>
            <ac:spMk id="3" creationId="{0D001819-9A25-4829-8005-3AFF052D4B80}"/>
          </ac:spMkLst>
        </pc:spChg>
      </pc:sldChg>
      <pc:sldChg chg="modSp add mod">
        <pc:chgData name="Alicia Grega" userId="b38d7653046671b7" providerId="LiveId" clId="{67E59537-1810-4C30-A64A-2253477E9C13}" dt="2022-06-30T20:21:18.613" v="2929" actId="20577"/>
        <pc:sldMkLst>
          <pc:docMk/>
          <pc:sldMk cId="2814382567" sldId="335"/>
        </pc:sldMkLst>
        <pc:spChg chg="mod">
          <ac:chgData name="Alicia Grega" userId="b38d7653046671b7" providerId="LiveId" clId="{67E59537-1810-4C30-A64A-2253477E9C13}" dt="2022-06-30T20:21:18.613" v="2929" actId="20577"/>
          <ac:spMkLst>
            <pc:docMk/>
            <pc:sldMk cId="2814382567" sldId="335"/>
            <ac:spMk id="2" creationId="{741DAA3E-AABE-479A-B131-54C19D89575F}"/>
          </ac:spMkLst>
        </pc:spChg>
        <pc:spChg chg="mod">
          <ac:chgData name="Alicia Grega" userId="b38d7653046671b7" providerId="LiveId" clId="{67E59537-1810-4C30-A64A-2253477E9C13}" dt="2022-03-16T13:36:58.272" v="2798" actId="1076"/>
          <ac:spMkLst>
            <pc:docMk/>
            <pc:sldMk cId="2814382567" sldId="335"/>
            <ac:spMk id="3" creationId="{0D001819-9A25-4829-8005-3AFF052D4B80}"/>
          </ac:spMkLst>
        </pc:spChg>
      </pc:sldChg>
      <pc:sldChg chg="addSp modSp add mod">
        <pc:chgData name="Alicia Grega" userId="b38d7653046671b7" providerId="LiveId" clId="{67E59537-1810-4C30-A64A-2253477E9C13}" dt="2022-06-30T20:20:50.966" v="2911" actId="5793"/>
        <pc:sldMkLst>
          <pc:docMk/>
          <pc:sldMk cId="3265546693" sldId="336"/>
        </pc:sldMkLst>
        <pc:spChg chg="mod">
          <ac:chgData name="Alicia Grega" userId="b38d7653046671b7" providerId="LiveId" clId="{67E59537-1810-4C30-A64A-2253477E9C13}" dt="2022-06-30T20:20:50.966" v="2911" actId="5793"/>
          <ac:spMkLst>
            <pc:docMk/>
            <pc:sldMk cId="3265546693" sldId="336"/>
            <ac:spMk id="2" creationId="{B8A8EF04-CC1C-584A-AC86-8B6FE7592A1A}"/>
          </ac:spMkLst>
        </pc:spChg>
        <pc:spChg chg="mod">
          <ac:chgData name="Alicia Grega" userId="b38d7653046671b7" providerId="LiveId" clId="{67E59537-1810-4C30-A64A-2253477E9C13}" dt="2022-03-23T12:54:02.231" v="2899" actId="207"/>
          <ac:spMkLst>
            <pc:docMk/>
            <pc:sldMk cId="3265546693" sldId="336"/>
            <ac:spMk id="3" creationId="{1CA8E3AB-FF76-424E-97D4-BF53F76DDDBA}"/>
          </ac:spMkLst>
        </pc:spChg>
        <pc:spChg chg="mod">
          <ac:chgData name="Alicia Grega" userId="b38d7653046671b7" providerId="LiveId" clId="{67E59537-1810-4C30-A64A-2253477E9C13}" dt="2022-03-23T12:53:47.195" v="2896" actId="1076"/>
          <ac:spMkLst>
            <pc:docMk/>
            <pc:sldMk cId="3265546693" sldId="336"/>
            <ac:spMk id="4" creationId="{9D96FE53-9389-40C1-AB42-52EEF2ACB056}"/>
          </ac:spMkLst>
        </pc:spChg>
        <pc:spChg chg="add mod">
          <ac:chgData name="Alicia Grega" userId="b38d7653046671b7" providerId="LiveId" clId="{67E59537-1810-4C30-A64A-2253477E9C13}" dt="2022-03-23T12:54:12.456" v="2900" actId="207"/>
          <ac:spMkLst>
            <pc:docMk/>
            <pc:sldMk cId="3265546693" sldId="336"/>
            <ac:spMk id="5" creationId="{BC5A5DE1-8725-491C-AFBB-B6C10759268D}"/>
          </ac:spMkLst>
        </pc:spChg>
      </pc:sldChg>
      <pc:sldChg chg="modSp add del mod">
        <pc:chgData name="Alicia Grega" userId="b38d7653046671b7" providerId="LiveId" clId="{67E59537-1810-4C30-A64A-2253477E9C13}" dt="2022-06-30T20:21:31.191" v="2930" actId="47"/>
        <pc:sldMkLst>
          <pc:docMk/>
          <pc:sldMk cId="2508308958" sldId="337"/>
        </pc:sldMkLst>
        <pc:spChg chg="mod">
          <ac:chgData name="Alicia Grega" userId="b38d7653046671b7" providerId="LiveId" clId="{67E59537-1810-4C30-A64A-2253477E9C13}" dt="2022-03-23T12:50:46.572" v="2827" actId="20577"/>
          <ac:spMkLst>
            <pc:docMk/>
            <pc:sldMk cId="2508308958" sldId="337"/>
            <ac:spMk id="3" creationId="{0D001819-9A25-4829-8005-3AFF052D4B80}"/>
          </ac:spMkLst>
        </pc:spChg>
      </pc:sldChg>
      <pc:sldMasterChg chg="delSldLayout">
        <pc:chgData name="Alicia Grega" userId="b38d7653046671b7" providerId="LiveId" clId="{67E59537-1810-4C30-A64A-2253477E9C13}" dt="2022-06-30T20:21:31.191" v="2930" actId="47"/>
        <pc:sldMasterMkLst>
          <pc:docMk/>
          <pc:sldMasterMk cId="2097296293" sldId="2147483696"/>
        </pc:sldMasterMkLst>
        <pc:sldLayoutChg chg="del">
          <pc:chgData name="Alicia Grega" userId="b38d7653046671b7" providerId="LiveId" clId="{67E59537-1810-4C30-A64A-2253477E9C13}" dt="2022-06-30T20:21:31.191" v="2930" actId="47"/>
          <pc:sldLayoutMkLst>
            <pc:docMk/>
            <pc:sldMasterMk cId="2097296293" sldId="2147483696"/>
            <pc:sldLayoutMk cId="111449172" sldId="214748371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D4126E-A84F-5548-96D9-F9CB7AB892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4266C3-9A7C-EF48-B421-D527A952DF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8AEF85-080C-F740-8DCF-ACEBF6FD84DB}" type="datetimeFigureOut">
              <a:rPr lang="en-US" smtClean="0"/>
              <a:t>6/30/2022</a:t>
            </a:fld>
            <a:endParaRPr lang="en-US"/>
          </a:p>
        </p:txBody>
      </p:sp>
      <p:sp>
        <p:nvSpPr>
          <p:cNvPr id="4" name="Footer Placeholder 3">
            <a:extLst>
              <a:ext uri="{FF2B5EF4-FFF2-40B4-BE49-F238E27FC236}">
                <a16:creationId xmlns:a16="http://schemas.microsoft.com/office/drawing/2014/main" id="{AF5B4653-7B61-8C4D-B393-86CFD63050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E4E615-5EAE-D24B-991F-6AAF155D38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8726B6-83F6-164C-8615-D21CFEFF46C2}" type="slidenum">
              <a:rPr lang="en-US" smtClean="0"/>
              <a:t>‹#›</a:t>
            </a:fld>
            <a:endParaRPr lang="en-US"/>
          </a:p>
        </p:txBody>
      </p:sp>
    </p:spTree>
    <p:extLst>
      <p:ext uri="{BB962C8B-B14F-4D97-AF65-F5344CB8AC3E}">
        <p14:creationId xmlns:p14="http://schemas.microsoft.com/office/powerpoint/2010/main" val="15263810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09T15:31:19.650"/>
    </inkml:context>
    <inkml:brush xml:id="br0">
      <inkml:brushProperty name="width" value="0.05" units="cm"/>
      <inkml:brushProperty name="height" value="0.05" units="cm"/>
      <inkml:brushProperty name="color" value="#5B2D90"/>
    </inkml:brush>
  </inkml:definitions>
  <inkml:trace contextRef="#ctx0" brushRef="#br0">1 38 1839 0 0,'4'-1'198'0'0,"13"-4"154"0"0,-13 4 61 0 0,0 0 16 0 0,45-12 1333 0 0,-32 9-883 0 0,-10 2-218 0 0,5-1 2725 0 0,4-3-2488 0 0,-11 5 1812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0:33.592"/>
    </inkml:context>
    <inkml:brush xml:id="br0">
      <inkml:brushProperty name="width" value="0.05" units="cm"/>
      <inkml:brushProperty name="height" value="0.05" units="cm"/>
      <inkml:brushProperty name="color" value="#E71224"/>
    </inkml:brush>
  </inkml:definitions>
  <inkml:trace contextRef="#ctx0" brushRef="#br0">17 68 4143 0 0,'-2'-2'319'0'0,"-5"-6"-156"0"0,5 7 125 0 0,0-4 193 0 0,2 5-417 0 0,-1 0 0 0 0,1 0 0 0 0,0 0 0 0 0,0-1 0 0 0,-1 1 0 0 0,1 0 0 0 0,0 0 0 0 0,0-1 0 0 0,0 1 0 0 0,-1 0 0 0 0,1 0 0 0 0,0-1 0 0 0,0 1-1 0 0,0 0 1 0 0,0 0 0 0 0,0-1 0 0 0,0 1 0 0 0,-1 0 0 0 0,1-1 0 0 0,0 1 0 0 0,0 0 0 0 0,0-1 0 0 0,0 1 0 0 0,0 0 0 0 0,0-1 0 0 0,1 1 0 0 0,-1-4 281 0 0,1 1 0 0 0,-1-1 0 0 0,1 1 0 0 0,0 0 0 0 0,2-6 0 0 0,-1 6 1787 0 0,0 1-1564 0 0,-1 1 85 0 0,7-11 5666 0 0,-1 15-6192 0 0,21 10-6 0 0,-21-10 199 0 0,0 1-266 0 0,23 11-28 0 0,-23-11 54 0 0,1 0 0 0 0,24 13-53 0 0,-24-13 90 0 0,-1 0-53 0 0,24 15 0 0 0,-24-14 96 0 0,0-2-64 0 0,18 12 0 0 0,-19-11 98 0 0,1 0-92 0 0,21 13 2 0 0,-21-13 95 0 0,1 1-110 0 0,1 2-60 0 0,29 15 104 0 0,5 1-59 0 0,-6-4-62 0 0,9 4-12 0 0,0-1 0 0 0,0 3 0 0 0,-1 0 0 0 0,-1 2 0 0 0,-1 1 0 0 0,-1 3 0 0 0,0 0 0 0 0,4 0 0 0 0,9 4 54 0 0,-23-15-44 0 0,6 3-10 0 0,1 0 0 0 0,1-1 0 0 0,0-1 0 0 0,1 1 0 0 0,1-1 0 0 0,-2 0 0 0 0,-2 1 0 0 0,1 2 0 0 0,1 0 0 0 0,0 0 0 0 0,5-1 0 0 0,4-3 0 0 0,1-1 0 0 0,4 1 0 0 0,1 0 0 0 0,0 1 0 0 0,-2 2 0 0 0,5 4-53 0 0,-19-8 42 0 0,13 9-42 0 0,-16-8 42 0 0,12 8-42 0 0,-12-8 30 0 0,8 6-25 0 0,8 4-37 0 0,-9-5 17 0 0,-1-1-9 0 0,-1-2-3 0 0,-8-4 66 0 0,7 3 14 0 0,9 2 0 0 0,-3 0 0 0 0,-3 0 0 0 0,-7-4 11 0 0,-28-15 42 0 0,-3-1 1 0 0,19 10-33 0 0,10 8 98 0 0,-28-18 165 0 0,0 2-199 0 0,17 12-37 0 0,-17-12-96 0 0,-2 0-44 0 0,14 15-11 0 0,-14-15-71 0 0,1 0-896 0 0,15 20 442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1:40.633"/>
    </inkml:context>
    <inkml:brush xml:id="br0">
      <inkml:brushProperty name="width" value="0.05" units="cm"/>
      <inkml:brushProperty name="height" value="0.05" units="cm"/>
      <inkml:brushProperty name="color" value="#5B2D90"/>
    </inkml:brush>
  </inkml:definitions>
  <inkml:trace contextRef="#ctx0" brushRef="#br0">1 0 919 0 0,'0'0'80'0'0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1:42.625"/>
    </inkml:context>
    <inkml:brush xml:id="br0">
      <inkml:brushProperty name="width" value="0.05" units="cm"/>
      <inkml:brushProperty name="height" value="0.05" units="cm"/>
      <inkml:brushProperty name="color" value="#5B2D90"/>
    </inkml:brush>
  </inkml:definitions>
  <inkml:trace contextRef="#ctx0" brushRef="#br0">0 174 919 0 0,'0'0'5702'0'0,"5"-1"-5564"0"0,22-3 566 0 0,-22 2-562 0 0,16-3-12 0 0,-16 3 257 0 0,0 1-246 0 0,17-5 3 0 0,-16 5 146 0 0,-1 0-140 0 0,1 0-92 0 0,19-3 476 0 0,10 2 10 0 0,0 1 72 0 0,-10 2-546 0 0,-18-1 388 0 0,21-3-158 0 0,-23 3 1104 0 0,0-1-1148 0 0,26-5 1360 0 0,-12 0-1456 0 0,-14 5 224 0 0,12-4-212 0 0,-12 3-141 0 0,-1 1 110 0 0,0-1-77 0 0,12-6 4 0 0,-12 7 192 0 0,1 0-164 0 0,26-5 484 0 0,-25 4-529 0 0,21-3 381 0 0,12 1-289 0 0,-15 3-54 0 0,-18 0-1 0 0,1 0-7 0 0,22-1-1 0 0,-22 1 0 0 0,1 0 0 0 0,37-6 80 0 0,-9 3 16 0 0,1 2 16 0 0,-7-1-98 0 0,8 1-12 0 0,2 1-15 0 0,0 1-54 0 0,0 0-13 0 0,6 0 60 0 0,-8 0 36 0 0,-3-1 36 0 0,1 0 4 0 0,1 0 8 0 0,-3-1-70 0 0,10-1 4 0 0,0 0 0 0 0,0 1-12 0 0,2-1-12 0 0,1-2-33 0 0,8-1 86 0 0,-8 3-6 0 0,-9 1-29 0 0,8-1 5 0 0,0 1 3 0 0,-3-1 0 0 0,10 2 64 0 0,-4-1-16 0 0,-8-1-61 0 0,8 0 10 0 0,1 0-10 0 0,4 0 6 0 0,-9 1-7 0 0,-3-1-2 0 0,3 1 24 0 0,-8 1-16 0 0,9 0 2 0 0,6 2-4 0 0,-11 0-60 0 0,11 1-10 0 0,10 0 54 0 0,-16-2-32 0 0,8 1 26 0 0,10 0 24 0 0,-16 1-48 0 0,9-1 24 0 0,11-2 44 0 0,-11 3 4 0 0,2-2 11 0 0,2 3 16 0 0,-13-1-97 0 0,-5-2 54 0 0,17 0 12 0 0,4 0-28 0 0,12 2 8 0 0,-24 1-48 0 0,7 1 24 0 0,9 4 24 0 0,-15-3-60 0 0,306 20 155 0 0,177 21 138 0 0,-269-18-305 0 0,17 3 0 0 0,-102-8 36 0 0,-29-4-8 0 0,52 19-1 0 0,49 7 10 0 0,101 7 76 0 0,-138-18 51 0 0,353 55 70 0 0,-252-38-148 0 0,189 57 53 0 0,-325-54-126 0 0,13 3 50 0 0,110 41 21 0 0,-86-25-44 0 0,-2-1 10 0 0,-102-32-16 0 0,-27-11-14 0 0,315 100 84 0 0,-315-103-104 0 0,198 52 0 0 0,114 46 115 0 0,-304-90-102 0 0,764 228 40 0 0,-735-229-41 0 0,130 31-13 0 0,29-6 1 0 0,-251-52 0 0 0,16 1 0 0 0,3-1 0 0 0,-33-4 0 0 0,78 3 0 0 0,-49-3 0 0 0,7-2-73 0 0,-18 1 5 0 0,-9-2 57 0 0,4 1 11 0 0,-4-1 0 0 0,-3 0-11 0 0,-16 1-31 0 0,9-1 42 0 0,-10 0 42 0 0,9-3-20 0 0,-8 3 20 0 0,9 1-20 0 0,-13 0 31 0 0,0 1 0 0 0,-3-1-53 0 0,1 0 0 0 0,-1 0 0 0 0,1 1 0 0 0,-1-1 0 0 0,1 1 0 0 0,3 1 0 0 0,15 13-58 0 0,-16-11-44 0 0,-4 4-231 0 0,3 22-868 0 0,-3-15-4274 0 0,-5 18-1833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1:58.204"/>
    </inkml:context>
    <inkml:brush xml:id="br0">
      <inkml:brushProperty name="width" value="0.05" units="cm"/>
      <inkml:brushProperty name="height" value="0.05" units="cm"/>
      <inkml:brushProperty name="color" value="#E71224"/>
    </inkml:brush>
  </inkml:definitions>
  <inkml:trace contextRef="#ctx0" brushRef="#br0">0 6 2759 0 0,'0'0'2072'0'0,"7"0"-1925"0"0,19-2-102 0 0,-20 2 550 0 0,1-1-190 0 0,19-1 13 0 0,-20 2 3062 0 0,2 2-3051 0 0,25 5-12 0 0,-25-5 494 0 0,-6-2-886 0 0,-1-1 0 0 0,1 1 0 0 0,0 0 1 0 0,0 0-1 0 0,-1 0 0 0 0,1 1 0 0 0,0-1 0 0 0,0 0 0 0 0,-1 1 1 0 0,3 0-1 0 0,1 0 189 0 0,-1 1 1 0 0,1-1-1 0 0,0 0 1 0 0,7 0-1 0 0,23 3 30 0 0,-26-4 4 0 0,-2 0 0 0 0,35-2 808 0 0,9-2-352 0 0,2 0-301 0 0,-11 2-158 0 0,3 1-38 0 0,-1 1-22 0 0,2 3-5 0 0,-1 3 48 0 0,-1-1 8 0 0,0 1-40 0 0,0 0-1 0 0,4-1 26 0 0,3-3-1 0 0,5-1-48 0 0,1-1-25 0 0,-9 0-134 0 0,10 1-13 0 0,-1 0 0 0 0,-2 2 0 0 0,-1 2 0 0 0,-4 1 0 0 0,12 2 54 0 0,-12-3-28 0 0,22 2 133 0 0,-4-3-10 0 0,2-3 47 0 0,-36-2-128 0 0,125 4 472 0 0,-88 1-260 0 0,4 2 8 0 0,3-2-16 0 0,159 9 192 0 0,373 19-240 0 0,-373-15 82 0 0,29 2-4 0 0,335 19 229 0 0,-80-16-307 0 0,-92 2-115 0 0,-339-18-101 0 0,367 28 56 0 0,-238-19-9 0 0,69 5 26 0 0,-75-4 15 0 0,55 2 5 0 0,61-2-88 0 0,-213-9-15 0 0,42-1 44 0 0,113 9 52 0 0,37 10 23 0 0,-107-6-75 0 0,111 4 44 0 0,43-11-66 0 0,0-1 152 0 0,-178-4-88 0 0,90-2 43 0 0,-15-5-127 0 0,-126 0 0 0 0,-89 0 0 0 0,17 0 0 0 0,0 0 0 0 0,1 1 0 0 0,8 2 53 0 0,-17-1-42 0 0,10 2-11 0 0,-3 0 0 0 0,-13-1 0 0 0,10 0 0 0 0,-10-1 0 0 0,14 0 0 0 0,4 2 0 0 0,-2 1 0 0 0,0 1 0 0 0,7 3 53 0 0,-22-2-42 0 0,6 3 0 0 0,-1 0 31 0 0,7 0 29 0 0,-19-3-47 0 0,5 1 24 0 0,-3-2-36 0 0,-2 0-12 0 0,6 1 0 0 0,-1 1 0 0 0,-3 1 0 0 0,-9-1-15 0 0,-21-7-63 0 0,-1 2-165 0 0,16 10 67 0 0,-15-9-201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1:59.534"/>
    </inkml:context>
    <inkml:brush xml:id="br0">
      <inkml:brushProperty name="width" value="0.05" units="cm"/>
      <inkml:brushProperty name="height" value="0.05" units="cm"/>
      <inkml:brushProperty name="color" value="#E71224"/>
    </inkml:brush>
  </inkml:definitions>
  <inkml:trace contextRef="#ctx0" brushRef="#br0">10 418 8751 0 0,'0'0'966'0'0,"-1"-3"-653"0"0,-3-10 58 0 0,3 10 11 0 0,0-1-83 0 0,-1-38-830 0 0,2 38 307 0 0,1-1 139 0 0,2-16 62 0 0,-2 16 55 0 0,1-7-90 0 0,0 0 9944 0 0,5 12-9631 0 0,17-4-6 0 0,-18 3 463 0 0,0 1-480 0 0,34 2 480 0 0,-9 0-572 0 0,-23-2-51 0 0,-2 0-22 0 0,32 0 64 0 0,-9-1-54 0 0,-13 0-10 0 0,23-2-54 0 0,1 0-2 0 0,1 0 31 0 0,10 0 22 0 0,-6 2 14 0 0,1 1 2 0 0,-2 0-14 0 0,4 0-2 0 0,-9-1-41 0 0,6 0 25 0 0,-1 0-36 0 0,7-2 41 0 0,-15 0-42 0 0,11 0-11 0 0,3 0 0 0 0,5 0 0 0 0,3 0 0 0 0,12 1 53 0 0,-17 0-42 0 0,11 0-11 0 0,-1-2 0 0 0,8-3 53 0 0,-20 2-42 0 0,446-35 128 0 0,-395 31-86 0 0,7 1-55 0 0,83-8 15 0 0,-154 12 29 0 0,18-3-31 0 0,3 2-11 0 0,-4-1 11 0 0,1 1 42 0 0,0 0 11 0 0,-3 1-11 0 0,-1 1-31 0 0,1-2 20 0 0,-1-1-31 0 0,-2 1-11 0 0,1-1 11 0 0,-2-1 31 0 0,-2 2-20 0 0,-1 0 20 0 0,9 0 22 0 0,-13 0-53 0 0,8-2 0 0 0,1-1 31 0 0,-4 2-31 0 0,-1 0-11 0 0,-1-1 0 0 0,-2 1 0 0 0,-3 0 0 0 0,-1 0 0 0 0,-3 0 0 0 0,-2 1 0 0 0,-2 2 0 0 0,8-1 0 0 0,-1 1 0 0 0,1 3 53 0 0,-13 0-42 0 0,-1 1-27 0 0,-24-1 3 0 0,1 0-1 0 0,0 0 0 0 0,0 1 1 0 0,-1-1-1 0 0,1 0 0 0 0,0 1 1 0 0,0 0-1 0 0,2 1 1 0 0,2 0-9 0 0,-2 0-42 0 0,0 35-14368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2:01.113"/>
    </inkml:context>
    <inkml:brush xml:id="br0">
      <inkml:brushProperty name="width" value="0.05" units="cm"/>
      <inkml:brushProperty name="height" value="0.05" units="cm"/>
      <inkml:brushProperty name="color" value="#E71224"/>
    </inkml:brush>
  </inkml:definitions>
  <inkml:trace contextRef="#ctx0" brushRef="#br0">1 1735 4143 0 0,'0'0'4407'0'0,"2"-5"-3886"0"0,-1-1-72 0 0,2-5-469 0 0,5-4 9171 0 0,3-3-8956 0 0,-8 13 302 0 0,-2 3-474 0 0,0 0 1 0 0,0-1-1 0 0,1 1 0 0 0,0 0 0 0 0,-1 0 0 0 0,1 0 0 0 0,0 0 1 0 0,3-2-1 0 0,1-1 16 0 0,-2-1 241 0 0,2 2-118 0 0,16-15 4 0 0,-16 14 145 0 0,1 1-174 0 0,21-11-1 0 0,-22 11 78 0 0,2 0-148 0 0,35-16 52 0 0,-17 9-97 0 0,-12 6 32 0 0,14-6 17 0 0,30-11 164 0 0,-17 7-74 0 0,3 0-16 0 0,4 0-16 0 0,-6 1-75 0 0,10-3-31 0 0,0 2 20 0 0,0 1-31 0 0,8-1 42 0 0,-18 3-31 0 0,10-5 20 0 0,13-4 29 0 0,-16 6-59 0 0,11-4-1 0 0,0 2 31 0 0,1-2-31 0 0,2-3-11 0 0,1-1 11 0 0,0-1 31 0 0,-2 1-20 0 0,0 1 20 0 0,2 4-20 0 0,0 0 20 0 0,12-2 22 0 0,-20 6-42 0 0,9-2 20 0 0,-1 0-31 0 0,0 1-11 0 0,-2-2 0 0 0,0-1 0 0 0,4-2 0 0 0,144-38 53 0 0,-167 48-42 0 0,37-8 49 0 0,-20 2-36 0 0,10-2 24 0 0,-8 2-24 0 0,-16 6 24 0 0,25-5 24 0 0,-16 4-60 0 0,7-1-1 0 0,0-1 31 0 0,-1-1-31 0 0,-4-2-11 0 0,-3 1 0 0 0,2 0 12 0 0,5 0 36 0 0,11 0 37 0 0,-10 1-3 0 0,-9 0-58 0 0,8-3 18 0 0,-1-2-20 0 0,-3 2 20 0 0,6-4 29 0 0,-12 6-6 0 0,-6 1-43 0 0,10-3 20 0 0,2-2-20 0 0,1-1 20 0 0,164-42 113 0 0,-166 48-96 0 0,-35 8-17 0 0,30-8-19 0 0,44-12 37 0 0,73-16-42 0 0,148-41 28 0 0,15-8 88 0 0,-213 61-129 0 0,-81 20 37 0 0,16-2-31 0 0,5 0-11 0 0,1 1 0 0 0,0-1 11 0 0,-4 0 31 0 0,-4 2-19 0 0,-5 1 25 0 0,2-1 37 0 0,-10 4-3 0 0,-3 0-16 0 0,5-2 5 0 0,-4 1 12 0 0,-14 2-18 0 0,-10 3-12 0 0,10-2-31 0 0,-11 3 20 0 0,17-3-31 0 0,9-2-11 0 0,-9 3-11 0 0,-22 2-45 0 0,-6 3 49 0 0,0 0 0 0 0,-1 0 0 0 0,1-1-1 0 0,0 1 1 0 0,-1 0 0 0 0,1 0-1 0 0,-1-1 1 0 0,0 1 0 0 0,1 0-1 0 0,-2 1 1 0 0,0 2-6 0 0,0 0-67 0 0,0 0-319 0 0,-5 13 262 0 0,5-13-22 0 0,-1-1-1679 0 0,-9 14-3611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29:05.875"/>
    </inkml:context>
    <inkml:brush xml:id="br0">
      <inkml:brushProperty name="width" value="0.05" units="cm"/>
      <inkml:brushProperty name="height" value="0.05" units="cm"/>
      <inkml:brushProperty name="color" value="#5B2D90"/>
    </inkml:brush>
  </inkml:definitions>
  <inkml:trace contextRef="#ctx0" brushRef="#br0">73 2327 3223 0 0,'-6'-6'240'0'0,"-1"1"-150"0"0,6 4 115 0 0,-46-46 3923 0 0,45 46-3639 0 0,0-4-70 0 0,2 5-374 0 0,0 0 1 0 0,0 0-1 0 0,0 0 271 0 0,0-1-271 0 0,-1 1 0 0 0,1 0 1 0 0,0 0-1 0 0,0 0 0 0 0,0 0 0 0 0,0 0 0 0 0,0 0 0 0 0,0 0 1 0 0,0 0-1 0 0,0 0 0 0 0,0 0 0 0 0,0 0 0 0 0,0 0 0 0 0,0 0 1 0 0,0 0-1 0 0,0 0 0 0 0,-1 0 0 0 0,1 0 0 0 0,0 0 1 0 0,0 0-1 0 0,0 0 0 0 0,0 0 0 0 0,0 0 0 0 0,0 0 0 0 0,0 0 1 0 0,0 0-1 0 0,0 0 0 0 0,0 0 0 0 0,-1 1 271 0 0,1-1-270 0 0,0 0-1 0 0,0 0 0 0 0,0 0 0 0 0,0 0 0 0 0,0 0 0 0 0,0 0 1 0 0,0 0-1 0 0,0 0 0 0 0,0 0 0 0 0,0 0 0 0 0,0 0 0 0 0,0 0 1 0 0,0 1-1 0 0,0-1 0 0 0,0 0 0 0 0,0 0 0 0 0,0 0 0 0 0,0 0 1 0 0,0 0-1 0 0,0 0 0 0 0,0 0 0 0 0,0 0 0 0 0,-5 25 4450 0 0,11-19-4278 0 0,16 18-2 0 0,-16-18 906 0 0,2-3-985 0 0,23 8-9 0 0,-23-9 156 0 0,0 0-213 0 0,22 2 2 0 0,-22-3 72 0 0,-5 1-127 0 0,0-1 1 0 0,1 1-1 0 0,-1-1 0 0 0,0 0 0 0 0,1 0 0 0 0,6 0 0 0 0,-2 1 7 0 0,0 0 119 0 0,0 0-88 0 0,26 5-29 0 0,-26-5 49 0 0,1 0-3 0 0,30 4 5 0 0,-34-4-52 0 0,1-1-1 0 0,1-1 1 0 0,-1 1-1 0 0,7-1 0 0 0,-4 0-2 0 0,-1 1 42 0 0,0-1 0 0 0,25 3 3 0 0,38 1 77 0 0,-21-2-131 0 0,7-4-2 0 0,-13-1 32 0 0,3-4 21 0 0,-4-2 0 0 0,2 0 0 0 0,-1 1 0 0 0,0 1 13 0 0,-3 2 3 0 0,-3 3-55 0 0,8 0 34 0 0,1 0 6 0 0,0-2-11 0 0,10-2 10 0 0,-12-2-54 0 0,20-4 44 0 0,-14 2-33 0 0,13-3 32 0 0,3 0 1 0 0,16-4 10 0 0,-26 4-43 0 0,105-27 99 0 0,46-11 29 0 0,141-43-149 0 0,87-41 0 0 0,26 12 0 0 0,-149 42 0 0 0,237-58 0 0 0,-50 11 0 0 0,-423 109 0 0 0,168-45 0 0 0,374-84 0 0 0,-499 122 0 0 0,-20 3 0 0 0,197-38 0 0 0,-33 5 47 0 0,-28 5 130 0 0,35-3-160 0 0,292-43 120 0 0,441-59 168 0 0,-870 132-245 0 0,1 6 1 0 0,168-1-1 0 0,-92 14-60 0 0,102-2 0 0 0,-239 6 0 0 0,-34 1 0 0 0,19-2 0 0 0,-1 0 0 0 0,-7 2 0 0 0,-4 1 11 0 0,-6 1 31 0 0,-3 0-31 0 0,4 0-11 0 0,-2-1 0 0 0,-11-2 13 0 0,9 2 70 0 0,-31-1-7 0 0,-1 0-12 0 0,18 0-40 0 0,-12 0 24 0 0,17 0-36 0 0,7-1-12 0 0,-33 1 0 0 0,0-1 0 0 0,0 1 0 0 0,0 0 0 0 0,0-1 0 0 0,0 1 0 0 0,0-1 0 0 0,5-2 0 0 0,-7 3 0 0 0,-1-1 0 0 0,1 1 0 0 0,-1 0 0 0 0,1 0 0 0 0,-1-1 0 0 0,0 1 0 0 0,1-1 0 0 0,-1 1 0 0 0,0 0 0 0 0,1-1 0 0 0,-1 1 0 0 0,0-1 0 0 0,0 1 0 0 0,0-1 0 0 0,1 1 0 0 0,-1-1 0 0 0,0 1 0 0 0,0-1 0 0 0,0 1 0 0 0,0-1 0 0 0,0 1 0 0 0,0-1 0 0 0,0 1 0 0 0,0-1 0 0 0,0 1 0 0 0,0-1 0 0 0,0 1 0 0 0,0-1 0 0 0,0 1 0 0 0,0-1 0 0 0,0 1 0 0 0,-1-1 0 0 0,1 0 0 0 0,-1 0 0 0 0,0 0 0 0 0,0 0 0 0 0,0 0 0 0 0,0 0 0 0 0,0 0 0 0 0,0 0 0 0 0,-1 0 0 0 0,1 0 0 0 0,0 1 0 0 0,-2-2 0 0 0,2 1 0 0 0,-17-9 0 0 0,-3-2 0 0 0,-28-17 0 0 0,-344-165 0 0 0,180 117 98 0 0,56 23-36 0 0,106 35-51 0 0,-22-9 53 0 0,-76-40 0 0 0,143 64-22 0 0,-13-9-31 0 0,2-3-11 0 0,3-1 0 0 0,4 1 0 0 0,3 0 11 0 0,7 16-10 0 0,0 0 1 0 0,0-1-1 0 0,-1 1 0 0 0,1-1 1 0 0,0 1-1 0 0,0-1 0 0 0,0 1 1 0 0,0 0-1 0 0,0-1 1 0 0,-1 1-1 0 0,1-1 0 0 0,0 1 1 0 0,0-1-1 0 0,0 1 0 0 0,0-1 1 0 0,1 1-1 0 0,-1 0 1 0 0,0-1-1 0 0,0 1 0 0 0,0-1 1 0 0,0 1-1 0 0,0-1 0 0 0,0 1 1 0 0,1 0-1 0 0,-1-1 1 0 0,0 1-1 0 0,0-1 0 0 0,1 1 1 0 0,-1 0-1 0 0,1-1 0 0 0,0 0 0 0 0,1 1 0 0 0,-1-1 0 0 0,1 1-1 0 0,-1-1 1 0 0,1 1 0 0 0,0 0-1 0 0,-1-1 1 0 0,1 1 0 0 0,-1 0 0 0 0,1 0-1 0 0,0 0 1 0 0,-1 1 0 0 0,1-1-1 0 0,2 1 1 0 0,2 1-1 0 0,0 0 0 0 0,0 0 0 0 0,10 7 0 0 0,-14-8 0 0 0,40 21 0 0 0,6 3 0 0 0,-2-2 0 0 0,5 1 0 0 0,5 3 0 0 0,3 0 0 0 0,3-2 0 0 0,0-3 0 0 0,-6 1 0 0 0,1-1 0 0 0,2 2 0 0 0,0-1 0 0 0,0-2 57 0 0,12 5 706 0 0,-15-7 93 0 0,-2-1-1561 0 0,-3 0-302 0 0,-13-6 810 0 0,3 2 99 0 0,-5 0 40 0 0,5 1-13 0 0,-8-5 59 0 0,5 1 12 0 0,-6-3-11 0 0,-26-6-45 0 0,24 2-34 0 0,-24-4 26 0 0,-10 6 8 0 0,-17 22 45 0 0,20-27 10 0 0,-23 21-16 0 0,13-14-18 0 0,-13 13 12 0 0,-7 7-25 0 0,-5 3 24 0 0,-1 3-24 0 0,-9 8-17 0 0,14-12 54 0 0,-142 138 11 0 0,149-144 0 0 0,-9 12 0 0 0,4-4 0 0 0,4-6 0 0 0,1-1 0 0 0,5-7 12 0 0,16-15 328 0 0,2-5-287 0 0,-4-12-42 0 0,8-5-11 0 0,-2-1 0 0 0,0-39-8 0 0,-1 31 85 0 0,6-52 1 0 0,-3 66-62 0 0,5-36 45 0 0,0 20-50 0 0,-2 1 31 0 0,0 5-31 0 0,0 3-11 0 0,-2 10 0 0 0,-5 31-44 0 0,2-7-185 0 0,5 18-82 0 0,-4-24-9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29:07.147"/>
    </inkml:context>
    <inkml:brush xml:id="br0">
      <inkml:brushProperty name="width" value="0.05" units="cm"/>
      <inkml:brushProperty name="height" value="0.05" units="cm"/>
      <inkml:brushProperty name="color" value="#5B2D90"/>
    </inkml:brush>
  </inkml:definitions>
  <inkml:trace contextRef="#ctx0" brushRef="#br0">23 159 5983 0 0,'-1'-2'464'0'0,"-6"-4"-261"0"0,6 4 332 0 0,0-1-233 0 0,0 2-288 0 0,-1-4 141 0 0,0 1 0 0 0,0-1 0 0 0,1 0 0 0 0,-1 0 1 0 0,1 0-1 0 0,0 0 0 0 0,1 0 0 0 0,-1 0 0 0 0,1 0 0 0 0,0-7 0 0 0,0 7-114 0 0,10-27 22 0 0,-5 17-40 0 0,-4 12 316 0 0,2-13 7461 0 0,2 14-7562 0 0,12-7 0 0 0,-12 7 1247 0 0,1 6-1401 0 0,21 12-13 0 0,-20-12 106 0 0,-1 2-96 0 0,18 17-1 0 0,-18-17-2 0 0,0 1-22 0 0,17 22-35 0 0,-17-22 32 0 0,-1 0 11 0 0,15 21 0 0 0,-14-22 0 0 0,-1 3 0 0 0,19 23 0 0 0,-19-24 0 0 0,2 0 0 0 0,22 28-10 0 0,-3-8-33 0 0,-14-17 22 0 0,22 19-22 0 0,5 2 34 0 0,-8-6 15 0 0,-6-1 6 0 0,-20-19-64 0 0,0-1 67 0 0,1 2-4 0 0,0 1-64 0 0,-3-4-1 0 0,0-1 0 0 0,0 1 0 0 0,0-1 0 0 0,1 1 0 0 0,-1-1 0 0 0,1 0 1 0 0,3 2-1 0 0,23 17 56 0 0,1-6 4 0 0,-25-13 91 0 0,18 6-53 0 0,-17-7-87 0 0,-1 0 451 0 0,0-2-412 0 0,20 0-37 0 0,-20 0 131 0 0,-2 5-759 0 0,18 20 37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29:12.462"/>
    </inkml:context>
    <inkml:brush xml:id="br0">
      <inkml:brushProperty name="width" value="0.05" units="cm"/>
      <inkml:brushProperty name="height" value="0.05" units="cm"/>
      <inkml:brushProperty name="color" value="#5B2D90"/>
    </inkml:brush>
  </inkml:definitions>
  <inkml:trace contextRef="#ctx0" brushRef="#br0">78 150 487 0 0,'-14'0'27'0'0,"10"0"113"0"0,-1 0 0 0 0,1-1 1 0 0,-1 1-1 0 0,0-1 0 0 0,1 0 0 0 0,0-1 0 0 0,-1 1 0 0 0,-6-4 0 0 0,10 4 103 0 0,-1-1-7 0 0,0 0 0 0 0,0 1 0 0 0,1-1-1 0 0,-1 0 1 0 0,1 0 0 0 0,0 0 0 0 0,-4-6 2726 0 0,6-5-1722 0 0,0 11 555 0 0,3-2-1340 0 0,11-10-58 0 0,-11 11-12 0 0,1-1-14 0 0,13-8-56 0 0,-13 8-26 0 0,1 1-8 0 0,26-16 165 0 0,-4 6-148 0 0,-8 6-154 0 0,-15 5 0 0 0,2-1 0 0 0,24-6 0 0 0,-24 7 14 0 0,34 0 300 0 0,-33 1-210 0 0,2 2-1 0 0,2 1-166 0 0,34 5 319 0 0,4 3 72 0 0,8 5-96 0 0,4 0-36 0 0,2-2-129 0 0,-51-10-181 0 0,38 6 113 0 0,10 0-11 0 0,-4-1-4 0 0,-11-1-58 0 0,-29-5-42 0 0,-7-1 18 0 0,-1 0-1 0 0,17 5 1 0 0,29 9 215 0 0,-44-12-213 0 0,33 11 196 0 0,14 8 96 0 0,2 2 0 0 0,2-1-129 0 0,2 1-36 0 0,-51-20-150 0 0,-1 0 16 0 0,0 1-1 0 0,15 8 0 0 0,40 19 103 0 0,-11-3-72 0 0,25 18 83 0 0,104 55 200 0 0,-18-22 27 0 0,-111-56-252 0 0,5 1-65 0 0,12 6 0 0 0,-7-5-10 0 0,-17-7-44 0 0,29 12 44 0 0,-23-10-44 0 0,10 3-10 0 0,129 37 116 0 0,-145-46-8 0 0,-32-9-44 0 0,42 11 0 0 0,10 2 0 0 0,34 2 0 0 0,110 8 70 0 0,355 2-1 0 0,-406-31-94 0 0,-121 0-98 0 0,16 1 44 0 0,0 0 15 0 0,-4 1 0 0 0,2 0 54 0 0,-47 0-46 0 0,25 0 48 0 0,-1-2-46 0 0,10-2-10 0 0,-7-2 0 0 0,-8-3 11 0 0,-22 6 257 0 0,-8-2-213 0 0,-7-9-34 0 0,4 6 22 0 0,-11-7-33 0 0,-2-2-10 0 0,2 1 0 0 0,0 2 0 0 0,0-1 0 0 0,-5-2 0 0 0,-3-1 0 0 0,-3-1 0 0 0,-58-28-29 0 0,-3 3 0 0 0,-116-38-1 0 0,179 71 32 0 0,1-1 0 0 0,0-1 0 0 0,0-1-1 0 0,1-1 1 0 0,-32-24 0 0 0,47 30 46 0 0,-5-7-21 0 0,10 8 4 0 0,1 2-29 0 0,-1 0 16 0 0,1-1 0 0 0,-1 1 0 0 0,1-1 0 0 0,0 0 0 0 0,1 0 0 0 0,-4-8 1 0 0,0-6-9 0 0,2-2 1 0 0,6-3 32 0 0,-2 21-42 0 0,1 1 0 0 0,0 0 0 0 0,0 0 0 0 0,0-1 0 0 0,0 1 0 0 0,0 0 0 0 0,0 0 0 0 0,1 0 0 0 0,1-2 0 0 0,-1 2-1 0 0,-1 1 0 0 0,1-1 0 0 0,0 1 0 0 0,-1-1 0 0 0,1 1 0 0 0,0 0 0 0 0,0 0 0 0 0,0 0 0 0 0,0 0 0 0 0,0 0 0 0 0,0 0 0 0 0,2 0 0 0 0,0 1 0 0 0,-1-1 0 0 0,0 1 0 0 0,0 0 0 0 0,0 0 0 0 0,0 0 0 0 0,0 1 0 0 0,0-1 0 0 0,0 1 0 0 0,5 1 0 0 0,1 1 0 0 0,0 1 0 0 0,12 6 0 0 0,15 12 0 0 0,2 4 0 0 0,-6-1 0 0 0,-1 1 0 0 0,1 1 0 0 0,2 0 0 0 0,8 3-53 0 0,-12-9 42 0 0,6 5 11 0 0,1-2 0 0 0,-1 0 0 0 0,-2-3 0 0 0,0 0 0 0 0,-1 2 0 0 0,6 4 0 0 0,-6-3 0 0 0,-2-1-12 0 0,-7-7-48 0 0,0 4-16 0 0,-5-2-14 0 0,8 5-13 0 0,-23-19 38 0 0,2 0 3 0 0,0 1 52 0 0,-4-3 3 0 0,0 0 0 0 0,1 0-1 0 0,-1 0 1 0 0,1 0 0 0 0,0 0-1 0 0,-1-1 1 0 0,1 0 0 0 0,5 3-1 0 0,23 8-56 0 0,4-2 11 0 0,-8-4 32 0 0,-22-5-33 0 0,-9-2-204 0 0,-16 0 234 0 0,15 2 11 0 0,1 0 0 0 0,0 0 0 0 0,0 1 0 0 0,-7 2 1 0 0,-22 13-200 0 0,5-2 34 0 0,-7 4 2 0 0,20-12 164 0 0,-295 159-632 0 0,41-19 112 0 0,243-132 508 0 0,-10 6-24 0 0,1-2 36 0 0,5-3 12 0 0,3-3 12 0 0,8-5 47 0 0,16-7 670 0 0,7-4-675 0 0,13-10-60 0 0,-11 6-58 0 0,-4 3 62 0 0,0 1-14 0 0,0-1 1 0 0,-1 0 0 0 0,1 0-1 0 0,-1 0 1 0 0,1 0 0 0 0,-1 0-1 0 0,-1 0 1 0 0,1 0 0 0 0,0-6-1 0 0,0-26-56 0 0,-2 7 60 0 0,6-342 343 0 0,-2 306-310 0 0,-2 56-22 0 0,1-25-150 0 0,-1-1 0 0 0,-2 1 0 0 0,-1-1 0 0 0,-1 1 0 0 0,-10-38 1 0 0,4 33-1 0 0,6 24 239 0 0,2 12 425 0 0,2 0-433 0 0,1-11-53 0 0,-2 10 1602 0 0,4 33-1474 0 0,-4-23-14 0 0,0-1-81 0 0,-2 18-89 0 0,1-18-186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29:41.018"/>
    </inkml:context>
    <inkml:brush xml:id="br0">
      <inkml:brushProperty name="width" value="0.05" units="cm"/>
      <inkml:brushProperty name="height" value="0.05" units="cm"/>
      <inkml:brushProperty name="color" value="#E71224"/>
    </inkml:brush>
  </inkml:definitions>
  <inkml:trace contextRef="#ctx0" brushRef="#br0">1675 179 5527 0 0,'-1'-2'423'0'0,"-4"-9"-223"0"0,4 8 97 0 0,-1 0 73 0 0,-4-8-40 0 0,-1 0-1 0 0,0 1 1 0 0,-1 0 0 0 0,0 0 0 0 0,-1 0 0 0 0,0 1 0 0 0,0 1-1 0 0,-1 0 1 0 0,0 0 0 0 0,-1 1 0 0 0,0 0 0 0 0,-13-6 0 0 0,14 8-93 0 0,-1 0 624 0 0,0 0-1 0 0,0 1 1 0 0,-1 0 0 0 0,-18-3 0 0 0,-19 1 1076 0 0,27 5-1565 0 0,1 0 0 0 0,-1 2 0 0 0,1 1-1 0 0,-1 0 1 0 0,-26 8 0 0 0,37-8-266 0 0,-7 4-24 0 0,3 1 38 0 0,-17 9 21 0 0,25-13-120 0 0,4-1-7 0 0,-1-1 0 0 0,1 1-1 0 0,0 0 1 0 0,0 0 0 0 0,0 0 0 0 0,-4 3 0 0 0,0 0-6 0 0,-20 16 48 0 0,-6 11 8 0 0,3-4-54 0 0,-4 6-10 0 0,1-3 0 0 0,24-22 2 0 0,-16 18 66 0 0,-1 6 118 0 0,3 1 5 0 0,3 0-14 0 0,7-11-89 0 0,10-18-4 0 0,0 4-16 0 0,-10 25-4 0 0,10-25 0 0 0,0 0-10 0 0,-8 35-44 0 0,0 6 44 0 0,4-15-44 0 0,-1 7 2 0 0,2-9 50 0 0,1 7 18 0 0,4-29-70 0 0,0 5 49 0 0,2 16 6 0 0,0-17-11 0 0,2 12-33 0 0,-1-12 21 0 0,6 27-20 0 0,4 11 20 0 0,0-9-20 0 0,1 0 31 0 0,-1 0 11 0 0,2 2 1 0 0,1 7-6 0 0,-4-7-36 0 0,-1 6 19 0 0,-1 2-19 0 0,-1-3 36 0 0,2-5-5 0 0,0 2-32 0 0,1 0 20 0 0,-3-9-20 0 0,-3 1 20 0 0,0 2-31 0 0,-1 3-11 0 0,0-1 0 0 0,-2 0 0 0 0,0-1 0 0 0,-1-2 0 0 0,-2-1 0 0 0,1-2 0 0 0,-2-2 0 0 0,0 1 11 0 0,-1 0 31 0 0,-2 0-31 0 0,-5 6-11 0 0,-4-9 0 0 0,-4-2 0 0 0,12-23 3 0 0,-17 20 47 0 0,-4-2-39 0 0,-14 6-11 0 0,25-22 0 0 0,0-2 0 0 0,-1 1 0 0 0,0-2 0 0 0,-1-1 0 0 0,1 0 0 0 0,-1-1 0 0 0,-1 0 0 0 0,-24 3 0 0 0,9-5 0 0 0,1-1 0 0 0,-1-2 0 0 0,-61-5 0 0 0,-89-15 154 0 0,65 5-100 0 0,84 10-54 0 0,3 0 0 0 0,23 3 10 0 0,-12-2 33 0 0,3-2-32 0 0,-2-4-11 0 0,20 9 0 0 0,0 0 0 0 0,-1 0 0 0 0,1 0 0 0 0,-1 0 0 0 0,1 0 0 0 0,-1-1 0 0 0,1 1 0 0 0,0 0 0 0 0,-1-1 0 0 0,1 1 0 0 0,-1 0 0 0 0,1 0 0 0 0,0-1 0 0 0,-1 1 0 0 0,1-1 0 0 0,0 1 0 0 0,0 0 0 0 0,-1-1 0 0 0,1 1 0 0 0,0-1 0 0 0,0 1 0 0 0,0 0 0 0 0,-1-1 0 0 0,1 1 0 0 0,0-1 0 0 0,0 1 0 0 0,0-1 0 0 0,0 1 0 0 0,0-1 0 0 0,0 0 0 0 0,1 0 0 0 0,0-1 0 0 0,0 1 0 0 0,0 0 0 0 0,1 0 0 0 0,-1-1 0 0 0,0 1 0 0 0,1 0 0 0 0,-1 1 0 0 0,1-1 0 0 0,-1 0 0 0 0,1 0 0 0 0,2 0 0 0 0,30-9 0 0 0,0 4 0 0 0,4 2 0 0 0,4 1 0 0 0,-4 2 0 0 0,1 0 0 0 0,5 0 0 0 0,3 2 11 0 0,0 1 31 0 0,2 3-31 0 0,-4 3-11 0 0,-6 5 0 0 0,-2 2 0 0 0,-3 2 0 0 0,0 5 0 0 0,-2 3 0 0 0,-2 2 0 0 0,0 1 0 0 0,1 3 0 0 0,-2-2 0 0 0,-4 1 0 0 0,-3 1 0 0 0,-3 4 0 0 0,-3 7 0 0 0,-3 3 0 0 0,-5 3 0 0 0,-1 0 0 0 0,-1-1 0 0 0,-3-3 0 0 0,-2-2 0 0 0,-2-5 0 0 0,-2-2 0 0 0,-1 0 0 0 0,0 0 0 0 0,1 1 0 0 0,-1 1 0 0 0,1 3 0 0 0,2 2 0 0 0,0 1 0 0 0,0 1 0 0 0,0 0 0 0 0,-2-2 0 0 0,-1 3 0 0 0,-2 0 0 0 0,0 1 0 0 0,0 0 0 0 0,2-1 0 0 0,1-4 0 0 0,2 1 0 0 0,-1 4 0 0 0,2 10 53 0 0,2-19-42 0 0,-1 13-11 0 0,16 199 0 0 0,-14-212 0 0 0,4 17 0 0 0,1 4 0 0 0,-4-28 0 0 0,0-2 0 0 0,2-1 0 0 0,12 39 0 0 0,-4-18 0 0 0,6 1 11 0 0,5-3 31 0 0,6-4-31 0 0,7-4-11 0 0,6-1 0 0 0,-30-27 7 0 0,-8-5 2 0 0,0-1 1 0 0,0 0-1 0 0,0 0 0 0 0,12 5 0 0 0,23 10 2 0 0,6-1-11 0 0,-3-4 0 0 0,-3-5 0 0 0,-5-3-12 0 0,-2-3-36 0 0,7 1-17 0 0,-19-3 65 0 0,-11 1 42 0 0,9 4-20 0 0,-15-5 31 0 0,-4 4 0 0 0,3 18-42 0 0,-5 5-11 0 0,-5-4-16 0 0,5-19-97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29:42.553"/>
    </inkml:context>
    <inkml:brush xml:id="br0">
      <inkml:brushProperty name="width" value="0.05" units="cm"/>
      <inkml:brushProperty name="height" value="0.05" units="cm"/>
      <inkml:brushProperty name="color" value="#E71224"/>
    </inkml:brush>
  </inkml:definitions>
  <inkml:trace contextRef="#ctx0" brushRef="#br0">107 106 1375 0 0,'1'-3'107'0'0,"2"-10"-64"0"0,-2 8 34 0 0,1-13 59 0 0,-3 7 29 0 0,0 6-45 0 0,0 1-1 0 0,0 0 0 0 0,0 0 0 0 0,0 0 0 0 0,0-1 0 0 0,-1 1 0 0 0,0 1 0 0 0,0-1 0 0 0,-2-4 0 0 0,2 6 146 0 0,-1 1-1 0 0,-10-5 0 0 0,9 5 42 0 0,1 0 171 0 0,-3 2 358 0 0,-1-1-1 0 0,1 1 1 0 0,-9 2 0 0 0,11-2 873 0 0,3 0-1582 0 0,0 0 1 0 0,0 0 0 0 0,-1 0-1 0 0,1-1 1 0 0,0 1 0 0 0,0 0 0 0 0,0-1-1 0 0,0 1 1 0 0,-3 0 0 0 0,-3 2 3715 0 0,5 2-3382 0 0,-7 13-20 0 0,7-13 1457 0 0,4 1-1575 0 0,0 0-213 0 0,-1-3 14 0 0,0-1 0 0 0,-1 0-1 0 0,1 1 1 0 0,-1-1-1 0 0,1 1 1 0 0,-1-1 0 0 0,1 5-1 0 0,3-2 18 0 0,14 16-4 0 0,-14-16 111 0 0,2-1-142 0 0,16 12-1 0 0,-17-12 8 0 0,2-2 34 0 0,18 8 12 0 0,-19-7 2 0 0,2-1-2 0 0,1 0-109 0 0,27 6 192 0 0,2-3 37 0 0,0 1-124 0 0,-1 3-36 0 0,1 2-41 0 0,3 1 3 0 0,-3 1-55 0 0,8 2 23 0 0,10 3 24 0 0,-14-6-48 0 0,6 1 24 0 0,-33-9-38 0 0,27 5 52 0 0,2-2-38 0 0,11 3 40 0 0,10 3 115 0 0,-9 0-21 0 0,-8 0-86 0 0,23 5 72 0 0,-11 0-80 0 0,-1-2 0 0 0,-12-2-53 0 0,10 2-11 0 0,1 1 0 0 0,1 2 0 0 0,0 2 0 0 0,1 3 0 0 0,-2 2 0 0 0,0 0 0 0 0,-4-2 0 0 0,-2-1 0 0 0,2 1 0 0 0,-38-17 8 0 0,32 12 37 0 0,-1-3-34 0 0,11 2-11 0 0,10 3 53 0 0,-21-6-42 0 0,7 4 0 0 0,-2 1 31 0 0,-2 2-31 0 0,-2 0-11 0 0,-2-1 0 0 0,0-3 0 0 0,1-1 0 0 0,2-3 0 0 0,2 1 0 0 0,1 1 0 0 0,-1 2 0 0 0,0 2 0 0 0,-3 2 11 0 0,-1 3 31 0 0,-2 1-31 0 0,-2 0-11 0 0,-2-1 0 0 0,0 0 0 0 0,1 0 0 0 0,4-1 0 0 0,2-3 0 0 0,2-4 0 0 0,-1-2 0 0 0,-33-10 1 0 0,26 6 51 0 0,0-2-41 0 0,5 0-11 0 0,-4 0 11 0 0,-2 0 31 0 0,-2 2-31 0 0,7 2-11 0 0,-3-4 0 0 0,-1-6 0 0 0,-11-3 11 0 0,-25 0 42 0 0,-1 0 0 0 0,18-1-31 0 0,-18 0 95 0 0,0 5-64 0 0,14 9-69 0 0,-14-10-122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0:13.810"/>
    </inkml:context>
    <inkml:brush xml:id="br0">
      <inkml:brushProperty name="width" value="0.05" units="cm"/>
      <inkml:brushProperty name="height" value="0.05" units="cm"/>
      <inkml:brushProperty name="color" value="#5B2D90"/>
    </inkml:brush>
  </inkml:definitions>
  <inkml:trace contextRef="#ctx0" brushRef="#br0">15 51 7367 0 0,'-1'-1'568'0'0,"-3"-6"-306"0"0,4 6 543 0 0,-4-11 78 0 0,0-2-475 0 0,3 12-262 0 0,1-1-26 0 0,5-7 7167 0 0,23 20-6942 0 0,-21-7 502 0 0,0-1-606 0 0,19 10-22 0 0,-20-10 82 0 0,2 3-222 0 0,24 14-6 0 0,-24-15 71 0 0,0 0-73 0 0,23 12 0 0 0,-23-12 14 0 0,1-1-26 0 0,25 11-37 0 0,-19-8 26 0 0,13 2-25 0 0,-13-4 20 0 0,18 1-21 0 0,-14-2 28 0 0,0 1-40 0 0,8 4 93 0 0,9 1 22 0 0,-28-6-10 0 0,1-1-10 0 0,27 10-2 0 0,-28-10-6 0 0,2 1-1 0 0,42 13 92 0 0,-26-10-113 0 0,-19-4-10 0 0,2 0-1 0 0,38 11 2 0 0,8 3 4 0 0,-5 2 1 0 0,0 6-17 0 0,-34-17-45 0 0,-10-5 0 0 0,0 1 0 0 0,0 0 1 0 0,0 1-1 0 0,0 0 0 0 0,5 4 1 0 0,19 14 13 0 0,31 28 109 0 0,-29-26-60 0 0,-26-19-52 0 0,1 0 0 0 0,-1-1-1 0 0,12 6 1 0 0,11 6 40 0 0,-22-12-50 0 0,22 12 46 0 0,5-1-35 0 0,17 8 21 0 0,-35-16-33 0 0,30 17 53 0 0,-5-2-39 0 0,7 5 19 0 0,1-1-20 0 0,-2-2 20 0 0,-8-5-31 0 0,-2-3-11 0 0,5 0 12 0 0,3-1 36 0 0,9 2 31 0 0,-5-1-13 0 0,-9-2-55 0 0,6 3-11 0 0,0-1 0 0 0,5 2 53 0 0,-15-4-42 0 0,7 1-11 0 0,1 1 0 0 0,2-1 0 0 0,1-1 0 0 0,0-2 0 0 0,1-1 11 0 0,-1-2 31 0 0,0-1-31 0 0,6 2 42 0 0,-16-3-42 0 0,7 3 0 0 0,-1 0 31 0 0,-1 0-31 0 0,1 0-11 0 0,9 3 53 0 0,-14-3-42 0 0,9 2-11 0 0,0 2 0 0 0,0-1 0 0 0,2 1 0 0 0,-1-1 0 0 0,-2 0 0 0 0,1 0 0 0 0,-3-1 0 0 0,-1-1 0 0 0,2 0 0 0 0,-1 1 11 0 0,2 0 31 0 0,1 2-31 0 0,0 1-11 0 0,1 2 0 0 0,0-1 0 0 0,0 0 0 0 0,-2-1 0 0 0,-2-3 0 0 0,0-2 0 0 0,0 0 0 0 0,-3-1 0 0 0,2 1 0 0 0,4 2 0 0 0,-1 1 0 0 0,3 1 0 0 0,7 3 53 0 0,-16-5-42 0 0,7 3-11 0 0,0 0 0 0 0,-2 3 0 0 0,0 0 0 0 0,0-1 0 0 0,1-2 0 0 0,0 0 0 0 0,1-2 11 0 0,1 0 31 0 0,5 1 22 0 0,-14-5-42 0 0,6 1 20 0 0,6 3 29 0 0,-14-1-59 0 0,6 5-1 0 0,0 1 31 0 0,-1-2-31 0 0,-2-1-11 0 0,1-1 0 0 0,-1-1 0 0 0,3 1 0 0 0,1-3 0 0 0,-1 1 0 0 0,1 0 0 0 0,-2-1 0 0 0,0 1 0 0 0,1 1 0 0 0,0 0 0 0 0,2 2 0 0 0,0 1 0 0 0,0 0 0 0 0,-1 0 0 0 0,1-1 0 0 0,1 1 0 0 0,2-1 0 0 0,3-1 0 0 0,-1-2 0 0 0,1-1 0 0 0,0-2 0 0 0,-1 1 0 0 0,-1-2 0 0 0,-3 1 0 0 0,-1 2 0 0 0,0-1 0 0 0,3-1 0 0 0,2-2 0 0 0,3 0 0 0 0,1 0 0 0 0,3-1 0 0 0,3-2 0 0 0,-1-1 11 0 0,0 2 31 0 0,-1 1-31 0 0,-1 2-11 0 0,1 1 11 0 0,2-1 31 0 0,0 1-31 0 0,-1 0-11 0 0,45 7 53 0 0,-53-8-42 0 0,9 3-11 0 0,-1 1 0 0 0,9-1 53 0 0,112 5 22 0 0,-20-13-22 0 0,-125-3-42 0 0,26 1 42 0 0,-19-1-42 0 0,16 2 49 0 0,-19 0-36 0 0,6-1 24 0 0,6 1 24 0 0,-20 1-60 0 0,-4-1 57 0 0,9 2 769 0 0,-30-3 30 0 0,-1 0-1544 0 0,1-1 513 0 0,-5 0 82 0 0,1 0 0 0 0,0 0 0 0 0,0 0 0 0 0,0 0 0 0 0,0 1 0 0 0,-1-1 0 0 0,1 1 0 0 0,0-1 0 0 0,3 2-1 0 0,-14-9-110 0 0,8 6 189 0 0,0 0 0 0 0,0 0 0 0 0,0 1 0 0 0,1-1 0 0 0,-1 0 0 0 0,0 0 0 0 0,0 1 0 0 0,0-1 0 0 0,0 1 0 0 0,0-1 0 0 0,0 1 0 0 0,-1-1 0 0 0,-1 0 0 0 0,-20-8-72 0 0,-9-8 10 0 0,31 17 66 0 0,-45-14-65 0 0,12 1 64 0 0,0 1-11 0 0,7 1-31 0 0,-111-49 31 0 0,115 49 11 0 0,-12-6 0 0 0,-2-1 0 0 0,10 5 0 0 0,-9-4 0 0 0,-3-3 0 0 0,1 0 0 0 0,1 0 0 0 0,-3-1 53 0 0,15 9-42 0 0,17 9-8 0 0,-20-5 47 0 0,5 2-28 0 0,-5 2 20 0 0,-3 3-31 0 0,5 4-22 0 0,26-3 10 0 0,0 0 0 0 0,-1 0 0 0 0,1 0 0 0 0,0 0 0 0 0,-1 0-1 0 0,1 0 1 0 0,0 0 0 0 0,0 0 0 0 0,-1 0 0 0 0,1 0-1 0 0,0 0 1 0 0,0 0 0 0 0,-1 0 0 0 0,1 0 0 0 0,0 1-1 0 0,0-1 1 0 0,-1 0 0 0 0,1 0 0 0 0,0 0 0 0 0,0 0 0 0 0,0 1-1 0 0,-1-1 1 0 0,1 0 0 0 0,0 0 0 0 0,0 1 0 0 0,0-1-1 0 0,0 0 1 0 0,0 0 0 0 0,-1 1 0 0 0,1-1 0 0 0,0 0 0 0 0,0 0-1 0 0,0 1 1 0 0,0-1 0 0 0,0 1 0 0 0,-8 20-21 0 0,7-21 21 0 0,1 0 0 0 0,0 1 0 0 0,0-1 0 0 0,0 0 0 0 0,0 0 0 0 0,0 1 0 0 0,0-1 0 0 0,-1 0 0 0 0,1 1 0 0 0,0-1 0 0 0,0 0 0 0 0,0 0 0 0 0,0 1 0 0 0,0-1 0 0 0,0 0 0 0 0,0 0 0 0 0,0 1 0 0 0,0-1 0 0 0,0 0 0 0 0,0 1 0 0 0,1-1 0 0 0,-1 0 0 0 0,0 0-1 0 0,0 1 1 0 0,0-1 0 0 0,0 0 0 0 0,0 0 0 0 0,0 1 0 0 0,1-1 0 0 0,-1 0 0 0 0,0 0 0 0 0,0 1 0 0 0,0-1 0 0 0,1 0 0 0 0,-1 0 0 0 0,0 0 0 0 0,0 0 0 0 0,0 1 0 0 0,1-1 0 0 0,-1 0 0 0 0,26 22-10 0 0,10 2 11 0 0,-1-7 0 0 0,4-1 0 0 0,3-2 0 0 0,2 0 0 0 0,1 0 0 0 0,0 1 0 0 0,0 0 0 0 0,1-1 0 0 0,-2-2 0 0 0,-2 0 0 0 0,-3-2 0 0 0,-3-1 0 0 0,0-1 0 0 0,5 0-53 0 0,-12-3 42 0 0,4 2 11 0 0,-2-1 0 0 0,3 2-12 0 0,-8-1-51 0 0,4 2-33 0 0,-25-7 40 0 0,-5 4-74 0 0,0-6 130 0 0,0 2-1 0 0,1 1-1 0 0,-1-1 1 0 0,0 1 0 0 0,0-1 0 0 0,-1 1 0 0 0,1-1 0 0 0,-1 0-1 0 0,-1 5 1 0 0,1-4 1 0 0,-1-1 0 0 0,0 1 0 0 0,1-1 0 0 0,-1 0 0 0 0,0 0 0 0 0,-1 0 0 0 0,1 0 0 0 0,0 0 0 0 0,-3 2 0 0 0,-23 17-13 0 0,4-4-51 0 0,-23 16-56 0 0,22-17 97 0 0,-8 4-25 0 0,-2 2 24 0 0,0 0-24 0 0,2 1 36 0 0,-1-2 12 0 0,2-1 0 0 0,2-2 0 0 0,2-1 0 0 0,-1-3 0 0 0,-9 4-53 0 0,12-7 42 0 0,2-2 22 0 0,20-7 42 0 0,8-1 0 0 0,43 5-133 0 0,-43-6 4 0 0,0 4-2787 0 0,15 15 1525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0:23.541"/>
    </inkml:context>
    <inkml:brush xml:id="br0">
      <inkml:brushProperty name="width" value="0.05" units="cm"/>
      <inkml:brushProperty name="height" value="0.05" units="cm"/>
      <inkml:brushProperty name="color" value="#E71224"/>
    </inkml:brush>
  </inkml:definitions>
  <inkml:trace contextRef="#ctx0" brushRef="#br0">28 1181 4607 0 0,'0'0'354'0'0,"-2"-1"-233"0"0,-6-4-33 0 0,5 4 816 0 0,1-1-629 0 0,0 0-1 0 0,1 0 0 0 0,-1 0 1 0 0,0 0-1 0 0,-2-5 1 0 0,4 6-246 0 0,-2 0 236 0 0,2 1-254 0 0,1-1 0 0 0,-1 1 0 0 0,0 0 0 0 0,0 0 0 0 0,0 0 0 0 0,0-1-1 0 0,0 1 1 0 0,1 0 0 0 0,-1 0 0 0 0,0 0 0 0 0,0-1 0 0 0,0 1 0 0 0,0 0-1 0 0,0 0 1 0 0,0-1 0 0 0,0 1 0 0 0,0 0 0 0 0,0 0 0 0 0,0-1 0 0 0,0 1-1 0 0,0 0 1 0 0,0 0 0 0 0,0 0 0 0 0,0-1 0 0 0,0 1 0 0 0,0 0 0 0 0,0 0 0 0 0,0-1-1 0 0,0 1 1 0 0,-1-1 1 0 0,1 1-1 0 0,0-1 0 0 0,0 0 0 0 0,0 1 1 0 0,0-1-1 0 0,0 1 0 0 0,0-1 1 0 0,0 0-1 0 0,0 1 0 0 0,0-1 1 0 0,0 0-1 0 0,0 1 0 0 0,0-1 1 0 0,0 1-1 0 0,1-1 0 0 0,-1 0 0 0 0,0 1 1 0 0,0-1-1 0 0,1 0 0 0 0,22-31 309 0 0,-20 28-242 0 0,-1 1-12 0 0,7-10-2 0 0,-7 10 106 0 0,0-1 107 0 0,4-9 71 0 0,-4 10 1537 0 0,-1 0-1517 0 0,6-8-68 0 0,-6 8 871 0 0,4 0-994 0 0,12-9-7 0 0,-12 9 100 0 0,-1 1-142 0 0,14-6-6 0 0,-14 6 44 0 0,2 0-94 0 0,15-8 11 0 0,-16 8 45 0 0,0 0 21 0 0,16-5 3 0 0,-16 5-2 0 0,1 0-12 0 0,31-8 273 0 0,-12 4-262 0 0,-18 4 3 0 0,1 1 0 0 0,23-5-4 0 0,-23 5-16 0 0,1 0-4 0 0,40-6 123 0 0,-7 0-70 0 0,2-1-17 0 0,3-2 48 0 0,3-2 15 0 0,-1-3 34 0 0,2 0 5 0 0,0 1-69 0 0,4 0-34 0 0,4 1-95 0 0,4 0-4 0 0,-9 3-42 0 0,325-51 445 0 0,-193 31-268 0 0,37-7 107 0 0,30-2 8 0 0,-164 26-260 0 0,269-36 226 0 0,-117 7-108 0 0,-14 2-32 0 0,-190 34-140 0 0,20-3 0 0 0,0 0 0 0 0,2-1 0 0 0,9-3 54 0 0,-21 2-32 0 0,18-5 102 0 0,-16 4 4 0 0,-12 4-74 0 0,13-6 16 0 0,-19 4-58 0 0,-3 1-1 0 0,-16 5 32 0 0,21-6-33 0 0,2 2-10 0 0,-8 2 11 0 0,-27 6-10 0 0,0 0 1 0 0,1 0 0 0 0,-1 0-1 0 0,0 0 1 0 0,0 0-1 0 0,1 0 1 0 0,-1 0-1 0 0,0 0 1 0 0,0 0 0 0 0,1-1-1 0 0,-1 1 1 0 0,0 0-1 0 0,0 0 1 0 0,0 0-1 0 0,1 0 1 0 0,-1 0 0 0 0,0 0-1 0 0,0 0 1 0 0,1-1-1 0 0,-1 1 1 0 0,0 0-1 0 0,0 0 1 0 0,0 0-1 0 0,0 0 1 0 0,1-1 0 0 0,-1 1-1 0 0,0 0 1 0 0,0 0-1 0 0,0-1 1 0 0,0 1-1 0 0,0 0 1 0 0,0 0 0 0 0,0-1-1 0 0,5-12 63 0 0,-4 10 0 0 0,-4 1-10 0 0,-11-8-32 0 0,7 6 26 0 0,-8-4-36 0 0,-4-2-12 0 0,-44-24 0 0 0,11 7-12 0 0,-2 2 0 0 0,-1 3 0 0 0,0 2 0 0 0,-2 2 0 0 0,-94-16 0 0 0,-305-56 2 0 0,431 85 31 0 0,2-2 22 0 0,3 2-33 0 0,6 0-10 0 0,2 2-10 0 0,11 2-12 0 0,5 0 1 0 0,24-2 10 0 0,10 5 11 0 0,4 3 0 0 0,-4 2 0 0 0,-1 1 0 0 0,0 0 0 0 0,9 1-53 0 0,-9-3 42 0 0,9 1 11 0 0,4-1 0 0 0,6 0 0 0 0,5 1 0 0 0,4 1 0 0 0,2 0 0 0 0,0 2 0 0 0,-2 2 0 0 0,-4 3 0 0 0,-5 0 0 0 0,4 2-53 0 0,-22-7 30 0 0,7 0-25 0 0,-4-2 24 0 0,-4-1-24 0 0,1 0 36 0 0,6-1 12 0 0,-3 0 0 0 0,-15-3 0 0 0,-39 2 0 0 0,11-4 0 0 0,-24 6 0 0 0,20-5-6 0 0,-14 8-41 0 0,10-6 15 0 0,2 2-1 0 0,-1-1 1 0 0,1 1 0 0 0,-1 0 0 0 0,-9 11 0 0 0,10-9 8 0 0,-5 3-66 0 0,0 1 45 0 0,-3 7-78 0 0,-18 20-69 0 0,4-2 112 0 0,-98 134-93 0 0,107-142 120 0 0,-8 10 39 0 0,6-5 14 0 0,-8 13 0 0 0,-4 6-53 0 0,15-21 42 0 0,-3 3 11 0 0,4-5 0 0 0,3-9-10 0 0,10-13-44 0 0,-9 8 16 0 0,11-12 196 0 0,4-4-153 0 0,-1 0-1 0 0,1 0 1 0 0,0-1 0 0 0,-1 1-1 0 0,1 0 1 0 0,0 0 0 0 0,-1 0-1 0 0,1 0 1 0 0,0 0 0 0 0,-1 0-1 0 0,1 0 1 0 0,0-1 0 0 0,-1 1-1 0 0,1 0 1 0 0,0 0 0 0 0,0 0-1 0 0,-1-1 1 0 0,1 1 0 0 0,0 0-1 0 0,0-1 1 0 0,-1 1 0 0 0,1 0-1 0 0,0 0 1 0 0,0-1-1 0 0,0 1 1 0 0,-1-1 0 0 0,1 1 10 0 0,0-1-1 0 0,0 1 1 0 0,0 0 0 0 0,0-1 0 0 0,-1 1 0 0 0,1 0 0 0 0,0 0-1 0 0,0-1 1 0 0,-1 1 0 0 0,1 0 0 0 0,0-1 0 0 0,-1 1-1 0 0,1 0 1 0 0,0 0 0 0 0,0 0 0 0 0,-1-1 0 0 0,1 1-1 0 0,0 0 1 0 0,-1 0 0 0 0,1 0 0 0 0,-1 0 0 0 0,1 0 0 0 0,0 0-1 0 0,-1-1 1 0 0,1-2 72 0 0,1-12-58 0 0,-1 11 30 0 0,1 0-4 0 0,7-15-45 0 0,1-4 1 0 0,-3-2 32 0 0,-2 5-33 0 0,-3-1-10 0 0,0-22 0 0 0,-2 35 0 0 0,-5-50 0 0 0,-25-105 0 0 0,28 151 0 0 0,-2-5 0 0 0,-1-6 0 0 0,-2 3 0 0 0,1 6-14 0 0,5 11-56 0 0,-2 4 2 0 0,4-1 68 0 0,-1 0-4 0 0,0 1 1 0 0,0-1-1 0 0,0 1 0 0 0,-1-1 0 0 0,1 1 0 0 0,0-1 1 0 0,0 1-1 0 0,0-1 0 0 0,0 1 0 0 0,0 0 0 0 0,0 0 0 0 0,0 0 1 0 0,-1 1-1 0 0,0 1 4 0 0,0 0 0 0 0,0 0 0 0 0,1 1 0 0 0,-1-1 0 0 0,0 6 0 0 0,0-3 53 0 0,2 1 1 0 0,-1 1-101 0 0,1 4 51 0 0,-1 1-2781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6T13:30:24.280"/>
    </inkml:context>
    <inkml:brush xml:id="br0">
      <inkml:brushProperty name="width" value="0.05" units="cm"/>
      <inkml:brushProperty name="height" value="0.05" units="cm"/>
      <inkml:brushProperty name="color" value="#E71224"/>
    </inkml:brush>
  </inkml:definitions>
  <inkml:trace contextRef="#ctx0" brushRef="#br0">26 37 5983 0 0,'0'0'864'0'0,"-1"-1"-752"0"0,-23-35 7218 0 0,32 41-6192 0 0,11 6-1614 0 0,-11-6 998 0 0,-1-3-244 0 0,20 7 2 0 0,-20-6-4 0 0,1-1-17 0 0,21 8-10 0 0,-21-7-1 0 0,1 0-4 0 0,44 11 208 0 0,-10-3-8 0 0,2-1-48 0 0,1 1-21 0 0,-1 2-103 0 0,-37-12-232 0 0,26 9 141 0 0,-27-7-166 0 0,25 8 61 0 0,4 0-11 0 0,6 4 822 0 0,-40-8-2623 0 0,6 27-5063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1DF67-345A-475E-9E33-78D70E3163DF}"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7518A-33C4-4412-BA2C-D64B590B50DD}" type="slidenum">
              <a:rPr lang="en-US" smtClean="0"/>
              <a:t>‹#›</a:t>
            </a:fld>
            <a:endParaRPr lang="en-US"/>
          </a:p>
        </p:txBody>
      </p:sp>
    </p:spTree>
    <p:extLst>
      <p:ext uri="{BB962C8B-B14F-4D97-AF65-F5344CB8AC3E}">
        <p14:creationId xmlns:p14="http://schemas.microsoft.com/office/powerpoint/2010/main" val="279724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like there was no way Daredevil could defeat Kingpin. Was tempted to kill him in order to stop him even though he’s sworn not to kill (Catholicism).</a:t>
            </a:r>
          </a:p>
        </p:txBody>
      </p:sp>
      <p:sp>
        <p:nvSpPr>
          <p:cNvPr id="4" name="Slide Number Placeholder 3"/>
          <p:cNvSpPr>
            <a:spLocks noGrp="1"/>
          </p:cNvSpPr>
          <p:nvPr>
            <p:ph type="sldNum" sz="quarter" idx="5"/>
          </p:nvPr>
        </p:nvSpPr>
        <p:spPr/>
        <p:txBody>
          <a:bodyPr/>
          <a:lstStyle/>
          <a:p>
            <a:fld id="{60F7518A-33C4-4412-BA2C-D64B590B50DD}" type="slidenum">
              <a:rPr lang="en-US" smtClean="0"/>
              <a:t>5</a:t>
            </a:fld>
            <a:endParaRPr lang="en-US"/>
          </a:p>
        </p:txBody>
      </p:sp>
    </p:spTree>
    <p:extLst>
      <p:ext uri="{BB962C8B-B14F-4D97-AF65-F5344CB8AC3E}">
        <p14:creationId xmlns:p14="http://schemas.microsoft.com/office/powerpoint/2010/main" val="3812698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043D-E0A1-B548-A4A3-03558271AA24}"/>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b="1" i="0" baseline="0">
                <a:solidFill>
                  <a:srgbClr val="F99520"/>
                </a:solidFill>
                <a:latin typeface="Aller" panose="020B0603020203020204" pitchFamily="34" charset="77"/>
              </a:defRPr>
            </a:lvl1pPr>
          </a:lstStyle>
          <a:p>
            <a:r>
              <a:rPr lang="en-US" dirty="0"/>
              <a:t>Title</a:t>
            </a:r>
          </a:p>
        </p:txBody>
      </p:sp>
      <p:sp>
        <p:nvSpPr>
          <p:cNvPr id="3" name="Subtitle 2">
            <a:extLst>
              <a:ext uri="{FF2B5EF4-FFF2-40B4-BE49-F238E27FC236}">
                <a16:creationId xmlns:a16="http://schemas.microsoft.com/office/drawing/2014/main" id="{769C41B8-D038-864C-91C6-E26243D2ED16}"/>
              </a:ext>
            </a:extLst>
          </p:cNvPr>
          <p:cNvSpPr>
            <a:spLocks noGrp="1"/>
          </p:cNvSpPr>
          <p:nvPr>
            <p:ph type="subTitle" idx="1" hasCustomPrompt="1"/>
          </p:nvPr>
        </p:nvSpPr>
        <p:spPr>
          <a:xfrm>
            <a:off x="1524000" y="3602038"/>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342461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72D7-5232-1249-BBCC-4FBBA91FB0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214B8E-8F46-6249-996D-30C9B1385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232D5-206A-3F48-9D2C-A7D868032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0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4364-0DB1-2B48-B3D2-183D418C34C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C12B1C-9AAC-0149-855E-0D3A411F1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FE1AD4-C83D-294D-9604-226D78C7D9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AC7B6-5992-B243-8B61-98E3283EB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D390D-0AD5-E048-9084-F4F8A29A2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07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D7DD1AF1-16BD-455D-B822-25130124B3EE}"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22E812-4431-45C4-B88D-7820B511FCB1}"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B7CDCB66-1BB5-4E17-B435-885685C4C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18" y="4866665"/>
            <a:ext cx="4520193" cy="1563627"/>
          </a:xfrm>
          <a:prstGeom prst="rect">
            <a:avLst/>
          </a:prstGeom>
        </p:spPr>
      </p:pic>
      <p:pic>
        <p:nvPicPr>
          <p:cNvPr id="12" name="Picture 11" descr="Icon&#10;&#10;Description automatically generated">
            <a:extLst>
              <a:ext uri="{FF2B5EF4-FFF2-40B4-BE49-F238E27FC236}">
                <a16:creationId xmlns:a16="http://schemas.microsoft.com/office/drawing/2014/main" id="{0697A6D7-46A4-4B0C-9BBB-7CB7046F37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478" y="157495"/>
            <a:ext cx="4721362" cy="4181865"/>
          </a:xfrm>
          <a:prstGeom prst="rect">
            <a:avLst/>
          </a:prstGeom>
        </p:spPr>
      </p:pic>
      <p:pic>
        <p:nvPicPr>
          <p:cNvPr id="13" name="Picture 12">
            <a:extLst>
              <a:ext uri="{FF2B5EF4-FFF2-40B4-BE49-F238E27FC236}">
                <a16:creationId xmlns:a16="http://schemas.microsoft.com/office/drawing/2014/main" id="{7C74547E-EB57-4545-BDFF-A953B6D208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5778" y="4409950"/>
            <a:ext cx="1495272" cy="1602775"/>
          </a:xfrm>
          <a:prstGeom prst="rect">
            <a:avLst/>
          </a:prstGeom>
        </p:spPr>
      </p:pic>
      <p:pic>
        <p:nvPicPr>
          <p:cNvPr id="15" name="Picture 14">
            <a:extLst>
              <a:ext uri="{FF2B5EF4-FFF2-40B4-BE49-F238E27FC236}">
                <a16:creationId xmlns:a16="http://schemas.microsoft.com/office/drawing/2014/main" id="{D6901E42-AB77-43EC-A12C-3D32A380BF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0318" y="1165647"/>
            <a:ext cx="3715520" cy="5007874"/>
          </a:xfrm>
          <a:prstGeom prst="rect">
            <a:avLst/>
          </a:prstGeom>
        </p:spPr>
      </p:pic>
    </p:spTree>
    <p:extLst>
      <p:ext uri="{BB962C8B-B14F-4D97-AF65-F5344CB8AC3E}">
        <p14:creationId xmlns:p14="http://schemas.microsoft.com/office/powerpoint/2010/main" val="58624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FC92-DB86-9C46-897B-0E667E257D17}"/>
              </a:ext>
            </a:extLst>
          </p:cNvPr>
          <p:cNvSpPr>
            <a:spLocks noGrp="1"/>
          </p:cNvSpPr>
          <p:nvPr>
            <p:ph type="title" hasCustomPrompt="1"/>
          </p:nvPr>
        </p:nvSpPr>
        <p:spPr>
          <a:xfrm>
            <a:off x="838200" y="2103437"/>
            <a:ext cx="10515600" cy="1325563"/>
          </a:xfrm>
          <a:prstGeom prst="rect">
            <a:avLst/>
          </a:prstGeom>
        </p:spPr>
        <p:txBody>
          <a:bodyPr anchor="ctr"/>
          <a:lstStyle>
            <a:lvl1pPr algn="ctr">
              <a:defRPr/>
            </a:lvl1pPr>
          </a:lstStyle>
          <a:p>
            <a:r>
              <a:rPr lang="en-US" dirty="0"/>
              <a:t>Title</a:t>
            </a:r>
          </a:p>
        </p:txBody>
      </p:sp>
      <p:sp>
        <p:nvSpPr>
          <p:cNvPr id="4" name="Subtitle 2">
            <a:extLst>
              <a:ext uri="{FF2B5EF4-FFF2-40B4-BE49-F238E27FC236}">
                <a16:creationId xmlns:a16="http://schemas.microsoft.com/office/drawing/2014/main" id="{D2453C8A-59A2-6B43-A227-3902FF8A851A}"/>
              </a:ext>
            </a:extLst>
          </p:cNvPr>
          <p:cNvSpPr>
            <a:spLocks noGrp="1"/>
          </p:cNvSpPr>
          <p:nvPr>
            <p:ph type="subTitle" idx="1" hasCustomPrompt="1"/>
          </p:nvPr>
        </p:nvSpPr>
        <p:spPr>
          <a:xfrm>
            <a:off x="1524000" y="3435431"/>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70665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B50A-E50D-9F4B-AE87-2E06F0FF6EC9}"/>
              </a:ext>
            </a:extLst>
          </p:cNvPr>
          <p:cNvSpPr>
            <a:spLocks noGrp="1"/>
          </p:cNvSpPr>
          <p:nvPr>
            <p:ph type="title"/>
          </p:nvPr>
        </p:nvSpPr>
        <p:spPr>
          <a:xfrm rot="20289105">
            <a:off x="2648626" y="2425256"/>
            <a:ext cx="10515600" cy="1325563"/>
          </a:xfrm>
        </p:spPr>
        <p:txBody>
          <a:bodyPr/>
          <a:lstStyle>
            <a:lvl1pP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B12BF69-809D-E049-8FDF-EDFDCC1F6831}"/>
              </a:ext>
            </a:extLst>
          </p:cNvPr>
          <p:cNvSpPr>
            <a:spLocks noGrp="1"/>
          </p:cNvSpPr>
          <p:nvPr>
            <p:ph type="subTitle" idx="1" hasCustomPrompt="1"/>
          </p:nvPr>
        </p:nvSpPr>
        <p:spPr>
          <a:xfrm rot="20293158">
            <a:off x="3181775" y="3462556"/>
            <a:ext cx="9144000" cy="1655762"/>
          </a:xfrm>
        </p:spPr>
        <p:txBody>
          <a:bodyPr/>
          <a:lstStyle>
            <a:lvl1pPr marL="0" indent="0" algn="l">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25255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BC16-5EAB-2248-9637-20838CC04871}"/>
              </a:ext>
            </a:extLst>
          </p:cNvPr>
          <p:cNvSpPr>
            <a:spLocks noGrp="1"/>
          </p:cNvSpPr>
          <p:nvPr>
            <p:ph type="title"/>
          </p:nvPr>
        </p:nvSpPr>
        <p:spPr>
          <a:xfrm>
            <a:off x="838200" y="2103437"/>
            <a:ext cx="10515600" cy="1325563"/>
          </a:xfrm>
        </p:spPr>
        <p:txBody>
          <a:bodyPr/>
          <a:lstStyle>
            <a:lvl1pPr algn="ct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5420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a:xfrm>
            <a:off x="838200" y="2316767"/>
            <a:ext cx="10515600" cy="1325563"/>
          </a:xfrm>
        </p:spPr>
        <p:txBody>
          <a:bodyPr anchor="ctr"/>
          <a:lstStyle>
            <a:lvl1pPr algn="ctr">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DCFEB61C-B56F-8649-891B-BD83C03B4E0D}"/>
              </a:ext>
            </a:extLst>
          </p:cNvPr>
          <p:cNvSpPr>
            <a:spLocks noGrp="1"/>
          </p:cNvSpPr>
          <p:nvPr>
            <p:ph type="subTitle" idx="1" hasCustomPrompt="1"/>
          </p:nvPr>
        </p:nvSpPr>
        <p:spPr>
          <a:xfrm>
            <a:off x="1524000" y="364233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24047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10968A-EF07-F449-AFEB-7FBA4885ECE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E062F03B-1B9F-2E47-807B-46D7D13FC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B02321C-4323-674E-A043-FEAFE21F73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644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957B-5E19-E842-B23A-DC2BBA3CD1C1}"/>
              </a:ext>
            </a:extLst>
          </p:cNvPr>
          <p:cNvSpPr>
            <a:spLocks noGrp="1"/>
          </p:cNvSpPr>
          <p:nvPr>
            <p:ph type="title"/>
          </p:nvPr>
        </p:nvSpPr>
        <p:spPr>
          <a:xfrm>
            <a:off x="838200" y="1930399"/>
            <a:ext cx="10515600" cy="1325563"/>
          </a:xfrm>
        </p:spPr>
        <p:txBody>
          <a:bodyPr/>
          <a:lstStyle/>
          <a:p>
            <a:r>
              <a:rPr lang="en-US"/>
              <a:t>Click to edit Master title style</a:t>
            </a:r>
            <a:endParaRPr lang="en-US" dirty="0"/>
          </a:p>
        </p:txBody>
      </p:sp>
      <p:sp>
        <p:nvSpPr>
          <p:cNvPr id="3" name="Subtitle 2">
            <a:extLst>
              <a:ext uri="{FF2B5EF4-FFF2-40B4-BE49-F238E27FC236}">
                <a16:creationId xmlns:a16="http://schemas.microsoft.com/office/drawing/2014/main" id="{39AE393B-A2D4-E44E-9337-B35AC495FC73}"/>
              </a:ext>
            </a:extLst>
          </p:cNvPr>
          <p:cNvSpPr>
            <a:spLocks noGrp="1"/>
          </p:cNvSpPr>
          <p:nvPr>
            <p:ph type="subTitle" idx="1" hasCustomPrompt="1"/>
          </p:nvPr>
        </p:nvSpPr>
        <p:spPr>
          <a:xfrm>
            <a:off x="1524000" y="344318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94423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B9B5-C545-054B-8080-FA3DC23C0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933258B-F399-CA41-B2C8-B2064EA56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35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5AA4DA-A436-B045-89C6-9BEF8BEC6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7">
            <a:extLst>
              <a:ext uri="{FF2B5EF4-FFF2-40B4-BE49-F238E27FC236}">
                <a16:creationId xmlns:a16="http://schemas.microsoft.com/office/drawing/2014/main" id="{C68369B4-4870-BE43-86B2-4A31BE099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6986ED12-5562-AE4B-8F93-91D23D15F76E}"/>
              </a:ext>
            </a:extLst>
          </p:cNvPr>
          <p:cNvPicPr>
            <a:picLocks noChangeAspect="1"/>
          </p:cNvPicPr>
          <p:nvPr userDrawn="1"/>
        </p:nvPicPr>
        <p:blipFill>
          <a:blip r:embed="rId15"/>
          <a:stretch>
            <a:fillRect/>
          </a:stretch>
        </p:blipFill>
        <p:spPr>
          <a:xfrm>
            <a:off x="10091526" y="6267172"/>
            <a:ext cx="1911912" cy="368497"/>
          </a:xfrm>
          <a:prstGeom prst="rect">
            <a:avLst/>
          </a:prstGeom>
          <a:effectLst>
            <a:glow>
              <a:schemeClr val="bg1">
                <a:alpha val="0"/>
              </a:schemeClr>
            </a:glow>
            <a:outerShdw blurRad="50800" dist="25400" dir="5400000" algn="ctr" rotWithShape="0">
              <a:srgbClr val="000000">
                <a:alpha val="12000"/>
              </a:srgbClr>
            </a:outerShdw>
          </a:effectLst>
        </p:spPr>
      </p:pic>
      <p:pic>
        <p:nvPicPr>
          <p:cNvPr id="4" name="Picture 3" descr="Logo&#10;&#10;Description automatically generated">
            <a:extLst>
              <a:ext uri="{FF2B5EF4-FFF2-40B4-BE49-F238E27FC236}">
                <a16:creationId xmlns:a16="http://schemas.microsoft.com/office/drawing/2014/main" id="{D5510666-1E29-D74C-BA94-B3D9CE41D475}"/>
              </a:ext>
            </a:extLst>
          </p:cNvPr>
          <p:cNvPicPr>
            <a:picLocks noChangeAspect="1"/>
          </p:cNvPicPr>
          <p:nvPr userDrawn="1"/>
        </p:nvPicPr>
        <p:blipFill>
          <a:blip r:embed="rId16"/>
          <a:stretch>
            <a:fillRect/>
          </a:stretch>
        </p:blipFill>
        <p:spPr>
          <a:xfrm>
            <a:off x="188562" y="6271993"/>
            <a:ext cx="1292772" cy="441763"/>
          </a:xfrm>
          <a:prstGeom prst="rect">
            <a:avLst/>
          </a:prstGeom>
        </p:spPr>
      </p:pic>
    </p:spTree>
    <p:extLst>
      <p:ext uri="{BB962C8B-B14F-4D97-AF65-F5344CB8AC3E}">
        <p14:creationId xmlns:p14="http://schemas.microsoft.com/office/powerpoint/2010/main" val="2097296293"/>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6" r:id="rId3"/>
    <p:sldLayoutId id="2147483709" r:id="rId4"/>
    <p:sldLayoutId id="2147483708" r:id="rId5"/>
    <p:sldLayoutId id="2147483710" r:id="rId6"/>
    <p:sldLayoutId id="2147483711" r:id="rId7"/>
    <p:sldLayoutId id="2147483707" r:id="rId8"/>
    <p:sldLayoutId id="2147483698" r:id="rId9"/>
    <p:sldLayoutId id="2147483700" r:id="rId10"/>
    <p:sldLayoutId id="2147483701" r:id="rId11"/>
    <p:sldLayoutId id="2147483714" r:id="rId12"/>
  </p:sldLayoutIdLst>
  <p:txStyles>
    <p:titleStyle>
      <a:lvl1pPr algn="l" defTabSz="914400" rtl="0" eaLnBrk="1" latinLnBrk="0" hangingPunct="1">
        <a:lnSpc>
          <a:spcPct val="90000"/>
        </a:lnSpc>
        <a:spcBef>
          <a:spcPct val="0"/>
        </a:spcBef>
        <a:buNone/>
        <a:defRPr sz="4800" b="1" i="0" kern="1200" cap="all" baseline="0">
          <a:solidFill>
            <a:srgbClr val="F99520"/>
          </a:solidFill>
          <a:latin typeface="Aller" panose="020B06030202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94C80"/>
          </a:solidFill>
          <a:latin typeface="Aller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94C80"/>
          </a:solidFill>
          <a:latin typeface="Aller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94C80"/>
          </a:solidFill>
          <a:latin typeface="Aller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0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7.xml"/><Relationship Id="rId18" Type="http://schemas.openxmlformats.org/officeDocument/2006/relationships/image" Target="../media/image22.png"/><Relationship Id="rId3" Type="http://schemas.openxmlformats.org/officeDocument/2006/relationships/customXml" Target="../ink/ink2.xml"/><Relationship Id="rId7" Type="http://schemas.openxmlformats.org/officeDocument/2006/relationships/customXml" Target="../ink/ink4.xml"/><Relationship Id="rId12" Type="http://schemas.openxmlformats.org/officeDocument/2006/relationships/image" Target="../media/image19.png"/><Relationship Id="rId17" Type="http://schemas.openxmlformats.org/officeDocument/2006/relationships/customXml" Target="../ink/ink9.xml"/><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customXml" Target="../ink/ink6.xml"/><Relationship Id="rId5" Type="http://schemas.openxmlformats.org/officeDocument/2006/relationships/customXml" Target="../ink/ink3.xml"/><Relationship Id="rId15" Type="http://schemas.openxmlformats.org/officeDocument/2006/relationships/customXml" Target="../ink/ink8.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customXml" Target="../ink/ink5.xml"/><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ustomXml" Target="../ink/ink15.xml"/><Relationship Id="rId3" Type="http://schemas.openxmlformats.org/officeDocument/2006/relationships/customXml" Target="../ink/ink10.xml"/><Relationship Id="rId7" Type="http://schemas.openxmlformats.org/officeDocument/2006/relationships/customXml" Target="../ink/ink12.xml"/><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customXml" Target="../ink/ink14.xml"/><Relationship Id="rId5" Type="http://schemas.openxmlformats.org/officeDocument/2006/relationships/customXml" Target="../ink/ink11.xm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customXml" Target="../ink/ink13.xml"/><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F44B-3182-43D6-8FBB-B9B175E1312E}"/>
              </a:ext>
            </a:extLst>
          </p:cNvPr>
          <p:cNvSpPr>
            <a:spLocks noGrp="1"/>
          </p:cNvSpPr>
          <p:nvPr>
            <p:ph type="title"/>
          </p:nvPr>
        </p:nvSpPr>
        <p:spPr>
          <a:xfrm rot="20289105">
            <a:off x="2560875" y="1788769"/>
            <a:ext cx="10480505" cy="1978986"/>
          </a:xfrm>
        </p:spPr>
        <p:txBody>
          <a:bodyPr>
            <a:normAutofit/>
          </a:bodyPr>
          <a:lstStyle/>
          <a:p>
            <a:r>
              <a:rPr lang="en-US" sz="7200" dirty="0"/>
              <a:t>From page to Play</a:t>
            </a:r>
          </a:p>
        </p:txBody>
      </p:sp>
      <p:sp>
        <p:nvSpPr>
          <p:cNvPr id="3" name="Subtitle 2">
            <a:extLst>
              <a:ext uri="{FF2B5EF4-FFF2-40B4-BE49-F238E27FC236}">
                <a16:creationId xmlns:a16="http://schemas.microsoft.com/office/drawing/2014/main" id="{96721E17-CECA-48E6-A61A-5FA96213C684}"/>
              </a:ext>
            </a:extLst>
          </p:cNvPr>
          <p:cNvSpPr>
            <a:spLocks noGrp="1"/>
          </p:cNvSpPr>
          <p:nvPr>
            <p:ph type="subTitle" idx="1"/>
          </p:nvPr>
        </p:nvSpPr>
        <p:spPr>
          <a:xfrm rot="20293158">
            <a:off x="3627060" y="3948138"/>
            <a:ext cx="8324191" cy="1633898"/>
          </a:xfrm>
        </p:spPr>
        <p:txBody>
          <a:bodyPr>
            <a:normAutofit/>
          </a:bodyPr>
          <a:lstStyle/>
          <a:p>
            <a:r>
              <a:rPr lang="en-US" dirty="0"/>
              <a:t>Adapting our stories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F5486D65-882B-4B00-9F9A-5A2C3BC0B966}"/>
                  </a:ext>
                </a:extLst>
              </p14:cNvPr>
              <p14:cNvContentPartPr/>
              <p14:nvPr/>
            </p14:nvContentPartPr>
            <p14:xfrm>
              <a:off x="6017850" y="765322"/>
              <a:ext cx="48960" cy="14040"/>
            </p14:xfrm>
          </p:contentPart>
        </mc:Choice>
        <mc:Fallback xmlns="">
          <p:pic>
            <p:nvPicPr>
              <p:cNvPr id="4" name="Ink 3">
                <a:extLst>
                  <a:ext uri="{FF2B5EF4-FFF2-40B4-BE49-F238E27FC236}">
                    <a16:creationId xmlns:a16="http://schemas.microsoft.com/office/drawing/2014/main" id="{F5486D65-882B-4B00-9F9A-5A2C3BC0B966}"/>
                  </a:ext>
                </a:extLst>
              </p:cNvPr>
              <p:cNvPicPr/>
              <p:nvPr/>
            </p:nvPicPr>
            <p:blipFill>
              <a:blip r:embed="rId4"/>
              <a:stretch>
                <a:fillRect/>
              </a:stretch>
            </p:blipFill>
            <p:spPr>
              <a:xfrm>
                <a:off x="6009210" y="756682"/>
                <a:ext cx="66600" cy="31680"/>
              </a:xfrm>
              <a:prstGeom prst="rect">
                <a:avLst/>
              </a:prstGeom>
            </p:spPr>
          </p:pic>
        </mc:Fallback>
      </mc:AlternateContent>
      <p:pic>
        <p:nvPicPr>
          <p:cNvPr id="8" name="Picture 7" descr="Icon&#10;&#10;Description automatically generated">
            <a:extLst>
              <a:ext uri="{FF2B5EF4-FFF2-40B4-BE49-F238E27FC236}">
                <a16:creationId xmlns:a16="http://schemas.microsoft.com/office/drawing/2014/main" id="{230A2CB7-1B9E-4981-AEC3-0C5FE8ED0C71}"/>
              </a:ext>
            </a:extLst>
          </p:cNvPr>
          <p:cNvPicPr>
            <a:picLocks noChangeAspect="1"/>
          </p:cNvPicPr>
          <p:nvPr/>
        </p:nvPicPr>
        <p:blipFill>
          <a:blip r:embed="rId5"/>
          <a:stretch>
            <a:fillRect/>
          </a:stretch>
        </p:blipFill>
        <p:spPr>
          <a:xfrm>
            <a:off x="590648" y="294553"/>
            <a:ext cx="3191745" cy="4133428"/>
          </a:xfrm>
          <a:prstGeom prst="rect">
            <a:avLst/>
          </a:prstGeom>
        </p:spPr>
      </p:pic>
    </p:spTree>
    <p:extLst>
      <p:ext uri="{BB962C8B-B14F-4D97-AF65-F5344CB8AC3E}">
        <p14:creationId xmlns:p14="http://schemas.microsoft.com/office/powerpoint/2010/main" val="1034513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5A96-7AA5-4733-A84E-D41C623D73C4}"/>
              </a:ext>
            </a:extLst>
          </p:cNvPr>
          <p:cNvSpPr>
            <a:spLocks noGrp="1"/>
          </p:cNvSpPr>
          <p:nvPr>
            <p:ph type="title"/>
          </p:nvPr>
        </p:nvSpPr>
        <p:spPr>
          <a:xfrm>
            <a:off x="927847" y="5611625"/>
            <a:ext cx="10515600" cy="1325563"/>
          </a:xfrm>
        </p:spPr>
        <p:txBody>
          <a:bodyPr/>
          <a:lstStyle/>
          <a:p>
            <a:r>
              <a:rPr lang="en-US" dirty="0"/>
              <a:t>Group Story premise</a:t>
            </a:r>
          </a:p>
        </p:txBody>
      </p:sp>
      <p:sp>
        <p:nvSpPr>
          <p:cNvPr id="3" name="TextBox 2">
            <a:extLst>
              <a:ext uri="{FF2B5EF4-FFF2-40B4-BE49-F238E27FC236}">
                <a16:creationId xmlns:a16="http://schemas.microsoft.com/office/drawing/2014/main" id="{D16C0005-8438-4877-A904-A6FC81DDCBB5}"/>
              </a:ext>
            </a:extLst>
          </p:cNvPr>
          <p:cNvSpPr txBox="1"/>
          <p:nvPr/>
        </p:nvSpPr>
        <p:spPr>
          <a:xfrm>
            <a:off x="1062038" y="1046070"/>
            <a:ext cx="10196513" cy="3785652"/>
          </a:xfrm>
          <a:prstGeom prst="rect">
            <a:avLst/>
          </a:prstGeom>
          <a:solidFill>
            <a:schemeClr val="accent2">
              <a:lumMod val="40000"/>
              <a:lumOff val="60000"/>
            </a:schemeClr>
          </a:solidFill>
        </p:spPr>
        <p:txBody>
          <a:bodyPr wrap="square" rtlCol="0">
            <a:spAutoFit/>
          </a:bodyPr>
          <a:lstStyle/>
          <a:p>
            <a:r>
              <a:rPr lang="en-US" sz="4000" dirty="0">
                <a:solidFill>
                  <a:srgbClr val="FF0000"/>
                </a:solidFill>
              </a:rPr>
              <a:t>What </a:t>
            </a:r>
            <a:r>
              <a:rPr lang="en-US" sz="4000" dirty="0"/>
              <a:t>event brings our Superheroes together?</a:t>
            </a:r>
          </a:p>
          <a:p>
            <a:r>
              <a:rPr lang="en-US" sz="4000" dirty="0">
                <a:solidFill>
                  <a:srgbClr val="FF0000"/>
                </a:solidFill>
              </a:rPr>
              <a:t>Where</a:t>
            </a:r>
            <a:r>
              <a:rPr lang="en-US" sz="4000" dirty="0"/>
              <a:t> do they gather?</a:t>
            </a:r>
          </a:p>
          <a:p>
            <a:r>
              <a:rPr lang="en-US" sz="4000" dirty="0">
                <a:solidFill>
                  <a:srgbClr val="FF0000"/>
                </a:solidFill>
              </a:rPr>
              <a:t>Who</a:t>
            </a:r>
            <a:r>
              <a:rPr lang="en-US" sz="4000" dirty="0"/>
              <a:t> is “in charge”?</a:t>
            </a:r>
          </a:p>
          <a:p>
            <a:r>
              <a:rPr lang="en-US" sz="4000" dirty="0">
                <a:solidFill>
                  <a:srgbClr val="FF0000"/>
                </a:solidFill>
              </a:rPr>
              <a:t>What</a:t>
            </a:r>
            <a:r>
              <a:rPr lang="en-US" sz="4000" dirty="0"/>
              <a:t> threat do they need to fight?</a:t>
            </a:r>
          </a:p>
          <a:p>
            <a:r>
              <a:rPr lang="en-US" sz="4000" dirty="0">
                <a:solidFill>
                  <a:srgbClr val="FF0000"/>
                </a:solidFill>
              </a:rPr>
              <a:t>How</a:t>
            </a:r>
            <a:r>
              <a:rPr lang="en-US" sz="4000" dirty="0"/>
              <a:t> do they plan to win?</a:t>
            </a:r>
          </a:p>
          <a:p>
            <a:r>
              <a:rPr lang="en-US" sz="4000" dirty="0"/>
              <a:t>What actually happens?</a:t>
            </a:r>
            <a:endParaRPr lang="en-US" dirty="0"/>
          </a:p>
        </p:txBody>
      </p:sp>
    </p:spTree>
    <p:extLst>
      <p:ext uri="{BB962C8B-B14F-4D97-AF65-F5344CB8AC3E}">
        <p14:creationId xmlns:p14="http://schemas.microsoft.com/office/powerpoint/2010/main" val="270074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AA3E-AABE-479A-B131-54C19D89575F}"/>
              </a:ext>
            </a:extLst>
          </p:cNvPr>
          <p:cNvSpPr>
            <a:spLocks noGrp="1"/>
          </p:cNvSpPr>
          <p:nvPr>
            <p:ph type="title"/>
          </p:nvPr>
        </p:nvSpPr>
        <p:spPr>
          <a:xfrm>
            <a:off x="314325" y="246062"/>
            <a:ext cx="10515600" cy="787400"/>
          </a:xfrm>
        </p:spPr>
        <p:txBody>
          <a:bodyPr/>
          <a:lstStyle/>
          <a:p>
            <a:r>
              <a:rPr lang="en-US" dirty="0"/>
              <a:t>story premise</a:t>
            </a:r>
          </a:p>
        </p:txBody>
      </p:sp>
      <p:sp>
        <p:nvSpPr>
          <p:cNvPr id="3" name="Content Placeholder 2">
            <a:extLst>
              <a:ext uri="{FF2B5EF4-FFF2-40B4-BE49-F238E27FC236}">
                <a16:creationId xmlns:a16="http://schemas.microsoft.com/office/drawing/2014/main" id="{0D001819-9A25-4829-8005-3AFF052D4B80}"/>
              </a:ext>
            </a:extLst>
          </p:cNvPr>
          <p:cNvSpPr>
            <a:spLocks noGrp="1"/>
          </p:cNvSpPr>
          <p:nvPr>
            <p:ph idx="1"/>
          </p:nvPr>
        </p:nvSpPr>
        <p:spPr>
          <a:xfrm>
            <a:off x="842963" y="1281112"/>
            <a:ext cx="10515600" cy="4700588"/>
          </a:xfrm>
          <a:solidFill>
            <a:schemeClr val="tx2">
              <a:lumMod val="20000"/>
              <a:lumOff val="80000"/>
            </a:schemeClr>
          </a:solidFill>
        </p:spPr>
        <p:txBody>
          <a:bodyPr>
            <a:normAutofit lnSpcReduction="10000"/>
          </a:bodyPr>
          <a:lstStyle/>
          <a:p>
            <a:pPr marL="0" indent="0">
              <a:buNone/>
            </a:pPr>
            <a:r>
              <a:rPr lang="en-US" b="1" dirty="0">
                <a:solidFill>
                  <a:schemeClr val="accent2">
                    <a:lumMod val="50000"/>
                  </a:schemeClr>
                </a:solidFill>
              </a:rPr>
              <a:t>Mrs. </a:t>
            </a:r>
            <a:r>
              <a:rPr lang="en-US" b="1" dirty="0" err="1">
                <a:solidFill>
                  <a:schemeClr val="accent2">
                    <a:lumMod val="50000"/>
                  </a:schemeClr>
                </a:solidFill>
              </a:rPr>
              <a:t>Bottley’s</a:t>
            </a:r>
            <a:r>
              <a:rPr lang="en-US" b="1" dirty="0">
                <a:solidFill>
                  <a:schemeClr val="accent2">
                    <a:lumMod val="50000"/>
                  </a:schemeClr>
                </a:solidFill>
              </a:rPr>
              <a:t> third grade class at Heights-Terrace (PM):</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PLACE: Technology World’s official headquarters is in Los Angeles, California.</a:t>
            </a:r>
          </a:p>
          <a:p>
            <a:pPr marL="457200" lvl="1"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Technology World the brightest, most creative technology geeks search for hackers and crime.  They are retired undercover superheroes who have taken a break from the craziness and chaotic life of saving the world, but still need a little dose of excitement once and awhile.  </a:t>
            </a:r>
          </a:p>
          <a:p>
            <a:pPr marL="0" marR="0" indent="0">
              <a:lnSpc>
                <a:spcPct val="107000"/>
              </a:lnSpc>
              <a:spcBef>
                <a:spcPts val="0"/>
              </a:spcBef>
              <a:spcAft>
                <a:spcPts val="800"/>
              </a:spcAft>
              <a:buNone/>
            </a:pPr>
            <a:r>
              <a:rPr lang="en-US" sz="1800" dirty="0">
                <a:latin typeface="Calibri" panose="020F0502020204030204" pitchFamily="34" charset="0"/>
                <a:ea typeface="Calibri" panose="020F0502020204030204" pitchFamily="34" charset="0"/>
                <a:cs typeface="Times New Roman" panose="02020603050405020304" pitchFamily="18" charset="0"/>
              </a:rPr>
              <a:t>PLACE 2: </a:t>
            </a:r>
            <a:r>
              <a:rPr lang="en-US" sz="1800" dirty="0">
                <a:effectLst/>
                <a:latin typeface="Calibri" panose="020F0502020204030204" pitchFamily="34" charset="0"/>
                <a:ea typeface="Calibri" panose="020F0502020204030204" pitchFamily="34" charset="0"/>
                <a:cs typeface="Times New Roman" panose="02020603050405020304" pitchFamily="18" charset="0"/>
              </a:rPr>
              <a:t>Dark Cave, home of the villains, is located below Technology World. </a:t>
            </a:r>
          </a:p>
          <a:p>
            <a:pPr marL="457200" lvl="1" indent="0">
              <a:lnSpc>
                <a:spcPct val="107000"/>
              </a:lnSpc>
              <a:spcBef>
                <a:spcPts val="0"/>
              </a:spcBef>
              <a:spcAft>
                <a:spcPts val="8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villains are seeking revenge on the Tech Team for ruining all their projected crime attempts.  They create a new video game that will camouflage their evil plan. </a:t>
            </a:r>
          </a:p>
          <a:p>
            <a:pPr marL="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Meanwhile at Technology World, Nintendo Man (AKA-Luis) is playing a new video game – Cyber-Pong – when he gets hypnotized by the villains.  His mind is taken over (by Super Hypnosis) and he is forced to follow the evil plans of the villains from Dark Cave. Under the villain's control, Luis will send an email to his co-workers at Technology World tricking them into a prize vacation getaway in Hawaii.</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superheroes believe that they have won this amazing prize but are about to be fooled.  </a:t>
            </a:r>
          </a:p>
          <a:p>
            <a:pPr marL="457200" lvl="1" indent="0">
              <a:buNone/>
            </a:pPr>
            <a:endParaRPr lang="en-US" dirty="0"/>
          </a:p>
        </p:txBody>
      </p:sp>
    </p:spTree>
    <p:extLst>
      <p:ext uri="{BB962C8B-B14F-4D97-AF65-F5344CB8AC3E}">
        <p14:creationId xmlns:p14="http://schemas.microsoft.com/office/powerpoint/2010/main" val="279824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AA3E-AABE-479A-B131-54C19D89575F}"/>
              </a:ext>
            </a:extLst>
          </p:cNvPr>
          <p:cNvSpPr>
            <a:spLocks noGrp="1"/>
          </p:cNvSpPr>
          <p:nvPr>
            <p:ph type="title"/>
          </p:nvPr>
        </p:nvSpPr>
        <p:spPr>
          <a:xfrm>
            <a:off x="314325" y="246062"/>
            <a:ext cx="10515600" cy="787400"/>
          </a:xfrm>
        </p:spPr>
        <p:txBody>
          <a:bodyPr/>
          <a:lstStyle/>
          <a:p>
            <a:r>
              <a:rPr lang="en-US" dirty="0"/>
              <a:t>3</a:t>
            </a:r>
            <a:r>
              <a:rPr lang="en-US" baseline="30000" dirty="0"/>
              <a:t>rd</a:t>
            </a:r>
            <a:r>
              <a:rPr lang="en-US" dirty="0"/>
              <a:t> grade story premise sample</a:t>
            </a:r>
          </a:p>
        </p:txBody>
      </p:sp>
      <p:sp>
        <p:nvSpPr>
          <p:cNvPr id="3" name="Content Placeholder 2">
            <a:extLst>
              <a:ext uri="{FF2B5EF4-FFF2-40B4-BE49-F238E27FC236}">
                <a16:creationId xmlns:a16="http://schemas.microsoft.com/office/drawing/2014/main" id="{0D001819-9A25-4829-8005-3AFF052D4B80}"/>
              </a:ext>
            </a:extLst>
          </p:cNvPr>
          <p:cNvSpPr>
            <a:spLocks noGrp="1"/>
          </p:cNvSpPr>
          <p:nvPr>
            <p:ph idx="1"/>
          </p:nvPr>
        </p:nvSpPr>
        <p:spPr>
          <a:xfrm>
            <a:off x="1009650" y="1219199"/>
            <a:ext cx="10148888" cy="4700588"/>
          </a:xfrm>
          <a:solidFill>
            <a:schemeClr val="tx2">
              <a:lumMod val="20000"/>
              <a:lumOff val="80000"/>
            </a:schemeClr>
          </a:solidFill>
        </p:spPr>
        <p:txBody>
          <a:bodyPr>
            <a:normAutofit fontScale="85000" lnSpcReduction="20000"/>
          </a:bodyPr>
          <a:lstStyle/>
          <a:p>
            <a:pPr marL="0" indent="0">
              <a:buNone/>
            </a:pPr>
            <a:r>
              <a:rPr lang="en-US" b="1" dirty="0">
                <a:solidFill>
                  <a:schemeClr val="accent2">
                    <a:lumMod val="50000"/>
                  </a:schemeClr>
                </a:solidFill>
              </a:rPr>
              <a:t>Mrs. </a:t>
            </a:r>
            <a:r>
              <a:rPr lang="en-US" b="1" dirty="0" err="1">
                <a:solidFill>
                  <a:schemeClr val="accent2">
                    <a:lumMod val="50000"/>
                  </a:schemeClr>
                </a:solidFill>
              </a:rPr>
              <a:t>Bottley’s</a:t>
            </a:r>
            <a:r>
              <a:rPr lang="en-US" b="1" dirty="0">
                <a:solidFill>
                  <a:schemeClr val="accent2">
                    <a:lumMod val="50000"/>
                  </a:schemeClr>
                </a:solidFill>
              </a:rPr>
              <a:t> third grade class at Heights-Terrace (PM):</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HERO ACADEMY</a:t>
            </a:r>
          </a:p>
          <a:p>
            <a:pPr marL="0" marR="0" indent="0">
              <a:lnSpc>
                <a:spcPct val="107000"/>
              </a:lnSpc>
              <a:spcBef>
                <a:spcPts val="0"/>
              </a:spcBef>
              <a:spcAft>
                <a:spcPts val="200"/>
              </a:spcAft>
              <a:buNone/>
            </a:pPr>
            <a:r>
              <a:rPr lang="en-US" sz="1800" dirty="0">
                <a:effectLst/>
                <a:latin typeface="Courier Prime" panose="02000409000000000000" pitchFamily="49" charset="0"/>
                <a:ea typeface="Calibri" panose="020F0502020204030204" pitchFamily="34" charset="0"/>
                <a:cs typeface="Times New Roman" panose="02020603050405020304" pitchFamily="18" charset="0"/>
              </a:rPr>
              <a:t>Hero Academy is a high school in New York City for aspiring superheroes.</a:t>
            </a:r>
          </a:p>
          <a:p>
            <a:pPr marL="0" marR="0" indent="0">
              <a:lnSpc>
                <a:spcPct val="107000"/>
              </a:lnSpc>
              <a:spcBef>
                <a:spcPts val="0"/>
              </a:spcBef>
              <a:spcAft>
                <a:spcPts val="200"/>
              </a:spcAft>
              <a:buNone/>
            </a:pPr>
            <a:r>
              <a:rPr lang="en-US" sz="1800" dirty="0">
                <a:effectLst/>
                <a:latin typeface="Courier Prime" panose="02000409000000000000" pitchFamily="49" charset="0"/>
                <a:ea typeface="Calibri" panose="020F0502020204030204" pitchFamily="34" charset="0"/>
                <a:cs typeface="Times New Roman" panose="02020603050405020304" pitchFamily="18" charset="0"/>
              </a:rPr>
              <a:t>Backstory: The villains are seeking revenge from when they attended Hero Academy. The villains did not pass the training exams, but don’t know why. They want the graduation badges that the new class will receive.</a:t>
            </a:r>
          </a:p>
          <a:p>
            <a:pPr marL="0" marR="0" indent="0">
              <a:lnSpc>
                <a:spcPct val="107000"/>
              </a:lnSpc>
              <a:spcBef>
                <a:spcPts val="0"/>
              </a:spcBef>
              <a:spcAft>
                <a:spcPts val="200"/>
              </a:spcAft>
              <a:buNone/>
            </a:pPr>
            <a:r>
              <a:rPr lang="en-US" sz="1800" dirty="0">
                <a:effectLst/>
                <a:latin typeface="Courier Prime" panose="02000409000000000000" pitchFamily="49" charset="0"/>
                <a:ea typeface="Calibri" panose="020F0502020204030204" pitchFamily="34" charset="0"/>
                <a:cs typeface="Times New Roman" panose="02020603050405020304" pitchFamily="18" charset="0"/>
              </a:rPr>
              <a:t>The villains left the school for good but warned they would never be forgotten. They are looking for a second chance to rejoin the Academy and pass the certification exams.</a:t>
            </a:r>
          </a:p>
          <a:p>
            <a:pPr marL="0" marR="0" indent="0">
              <a:lnSpc>
                <a:spcPct val="107000"/>
              </a:lnSpc>
              <a:spcBef>
                <a:spcPts val="0"/>
              </a:spcBef>
              <a:spcAft>
                <a:spcPts val="200"/>
              </a:spcAft>
              <a:buNone/>
            </a:pPr>
            <a:r>
              <a:rPr lang="en-US" sz="1800" dirty="0">
                <a:effectLst/>
                <a:latin typeface="Courier Prime" panose="02000409000000000000" pitchFamily="49"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200"/>
              </a:spcAft>
              <a:buNone/>
            </a:pPr>
            <a:r>
              <a:rPr lang="en-US" sz="1800" dirty="0">
                <a:effectLst/>
                <a:latin typeface="Courier Prime" panose="02000409000000000000" pitchFamily="49" charset="0"/>
                <a:ea typeface="Calibri" panose="020F0502020204030204" pitchFamily="34" charset="0"/>
                <a:cs typeface="Times New Roman" panose="02020603050405020304" pitchFamily="18" charset="0"/>
              </a:rPr>
              <a:t>Second location: An abandoned library is the hideout for the villains. The leader of the villains, Copycat, is going to pretend to be the new head administrator at Hero Academy. She will gain access to the building and allow the others to get in. Her badge gives secret access to the rooms in the Academy.  The files of the superhero’s real identities and classified information are kept there. The villains find out that the scores were changed, and they did pass their exams.  Now the real question is … who changed the scores?</a:t>
            </a:r>
          </a:p>
          <a:p>
            <a:pPr marL="0" marR="0" indent="0">
              <a:lnSpc>
                <a:spcPct val="107000"/>
              </a:lnSpc>
              <a:spcBef>
                <a:spcPts val="0"/>
              </a:spcBef>
              <a:spcAft>
                <a:spcPts val="200"/>
              </a:spcAft>
              <a:buNone/>
            </a:pPr>
            <a:r>
              <a:rPr lang="en-US" sz="1800" dirty="0">
                <a:latin typeface="Courier Prime" panose="02000409000000000000" pitchFamily="49" charset="0"/>
                <a:ea typeface="Calibri" panose="020F0502020204030204" pitchFamily="34" charset="0"/>
                <a:cs typeface="Times New Roman" panose="02020603050405020304" pitchFamily="18" charset="0"/>
              </a:rPr>
              <a:t>Spoiler: </a:t>
            </a:r>
            <a:r>
              <a:rPr lang="en-US" sz="1800" dirty="0">
                <a:effectLst/>
                <a:latin typeface="Courier Prime" panose="02000409000000000000" pitchFamily="49" charset="0"/>
                <a:ea typeface="Calibri" panose="020F0502020204030204" pitchFamily="34" charset="0"/>
                <a:cs typeface="Times New Roman" panose="02020603050405020304" pitchFamily="18" charset="0"/>
              </a:rPr>
              <a:t>The former principal changed the scores because the parents of </a:t>
            </a:r>
            <a:r>
              <a:rPr lang="en-US" sz="1800" i="1" dirty="0">
                <a:effectLst/>
                <a:latin typeface="Courier Prime" panose="02000409000000000000" pitchFamily="49" charset="0"/>
                <a:ea typeface="Calibri" panose="020F0502020204030204" pitchFamily="34" charset="0"/>
                <a:cs typeface="Times New Roman" panose="02020603050405020304" pitchFamily="18" charset="0"/>
              </a:rPr>
              <a:t>those students </a:t>
            </a:r>
            <a:r>
              <a:rPr lang="en-US" sz="1800" dirty="0">
                <a:effectLst/>
                <a:latin typeface="Courier Prime" panose="02000409000000000000" pitchFamily="49" charset="0"/>
                <a:ea typeface="Calibri" panose="020F0502020204030204" pitchFamily="34" charset="0"/>
                <a:cs typeface="Times New Roman" panose="02020603050405020304" pitchFamily="18" charset="0"/>
              </a:rPr>
              <a:t>trapped his father and turned him to stone. His stone statue is standing in front of Hero Academy.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p>
        </p:txBody>
      </p:sp>
    </p:spTree>
    <p:extLst>
      <p:ext uri="{BB962C8B-B14F-4D97-AF65-F5344CB8AC3E}">
        <p14:creationId xmlns:p14="http://schemas.microsoft.com/office/powerpoint/2010/main" val="2814382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EF04-CC1C-584A-AC86-8B6FE7592A1A}"/>
              </a:ext>
            </a:extLst>
          </p:cNvPr>
          <p:cNvSpPr>
            <a:spLocks noGrp="1"/>
          </p:cNvSpPr>
          <p:nvPr>
            <p:ph type="title"/>
          </p:nvPr>
        </p:nvSpPr>
        <p:spPr>
          <a:xfrm>
            <a:off x="838200" y="365125"/>
            <a:ext cx="10515600" cy="944691"/>
          </a:xfrm>
          <a:solidFill>
            <a:schemeClr val="accent5">
              <a:lumMod val="50000"/>
            </a:schemeClr>
          </a:solidFill>
        </p:spPr>
        <p:txBody>
          <a:bodyPr>
            <a:normAutofit fontScale="90000"/>
          </a:bodyPr>
          <a:lstStyle/>
          <a:p>
            <a:r>
              <a:rPr lang="en-US" dirty="0"/>
              <a:t>Sample Second grade story premise</a:t>
            </a:r>
          </a:p>
        </p:txBody>
      </p:sp>
      <p:sp>
        <p:nvSpPr>
          <p:cNvPr id="3" name="Content Placeholder 2">
            <a:extLst>
              <a:ext uri="{FF2B5EF4-FFF2-40B4-BE49-F238E27FC236}">
                <a16:creationId xmlns:a16="http://schemas.microsoft.com/office/drawing/2014/main" id="{1CA8E3AB-FF76-424E-97D4-BF53F76DDDBA}"/>
              </a:ext>
            </a:extLst>
          </p:cNvPr>
          <p:cNvSpPr>
            <a:spLocks noGrp="1"/>
          </p:cNvSpPr>
          <p:nvPr>
            <p:ph sz="half" idx="1"/>
          </p:nvPr>
        </p:nvSpPr>
        <p:spPr>
          <a:xfrm>
            <a:off x="1072978" y="2096691"/>
            <a:ext cx="4079788" cy="2440545"/>
          </a:xfrm>
          <a:solidFill>
            <a:schemeClr val="accent4">
              <a:lumMod val="60000"/>
              <a:lumOff val="40000"/>
            </a:schemeClr>
          </a:solidFill>
        </p:spPr>
        <p:txBody>
          <a:bodyPr anchor="ctr">
            <a:normAutofit/>
          </a:bodyPr>
          <a:lstStyle/>
          <a:p>
            <a:pPr marL="0" marR="0" indent="0">
              <a:spcBef>
                <a:spcPts val="0"/>
              </a:spcBef>
              <a:spcAft>
                <a:spcPts val="0"/>
              </a:spcAft>
              <a:buNone/>
            </a:pPr>
            <a:r>
              <a:rPr lang="en-US" sz="2000" dirty="0">
                <a:latin typeface="Calibri" panose="020F0502020204030204" pitchFamily="34" charset="0"/>
                <a:ea typeface="Times New Roman" panose="02020603050405020304" pitchFamily="18" charset="0"/>
                <a:cs typeface="Calibri" panose="020F0502020204030204" pitchFamily="34" charset="0"/>
              </a:rPr>
              <a:t>BEGINNING</a:t>
            </a:r>
          </a:p>
          <a:p>
            <a:pPr marL="0" marR="0" indent="0">
              <a:spcBef>
                <a:spcPts val="0"/>
              </a:spcBef>
              <a:spcAft>
                <a:spcPts val="0"/>
              </a:spcAft>
              <a:buNone/>
            </a:pPr>
            <a:r>
              <a:rPr lang="en-US" sz="2000" dirty="0">
                <a:latin typeface="Calibri" panose="020F0502020204030204" pitchFamily="34" charset="0"/>
                <a:ea typeface="Times New Roman" panose="02020603050405020304" pitchFamily="18" charset="0"/>
                <a:cs typeface="Calibri" panose="020F0502020204030204" pitchFamily="34" charset="0"/>
              </a:rPr>
              <a:t>T</a:t>
            </a:r>
            <a:r>
              <a:rPr lang="en-US" sz="2000" dirty="0">
                <a:effectLst/>
                <a:latin typeface="Calibri" panose="020F0502020204030204" pitchFamily="34" charset="0"/>
                <a:ea typeface="Times New Roman" panose="02020603050405020304" pitchFamily="18" charset="0"/>
                <a:cs typeface="Calibri" panose="020F0502020204030204" pitchFamily="34" charset="0"/>
              </a:rPr>
              <a:t>he heroes are tasked with going out into the community to do an Earth Day “spring cleaning” project.</a:t>
            </a:r>
          </a:p>
          <a:p>
            <a:pPr marL="0" marR="0" indent="0">
              <a:spcBef>
                <a:spcPts val="0"/>
              </a:spcBef>
              <a:spcAft>
                <a:spcPts val="0"/>
              </a:spcAft>
              <a:buNone/>
            </a:pPr>
            <a:r>
              <a:rPr lang="en-US" sz="2000" dirty="0">
                <a:latin typeface="Calibri" panose="020F0502020204030204" pitchFamily="34" charset="0"/>
                <a:ea typeface="Times New Roman" panose="02020603050405020304" pitchFamily="18" charset="0"/>
                <a:cs typeface="Calibri" panose="020F0502020204030204" pitchFamily="34" charset="0"/>
              </a:rPr>
              <a:t>Some are resistant - </a:t>
            </a:r>
            <a:r>
              <a:rPr lang="en-US" sz="2000" dirty="0">
                <a:effectLst/>
                <a:latin typeface="Calibri" panose="020F0502020204030204" pitchFamily="34" charset="0"/>
                <a:ea typeface="Times New Roman" panose="02020603050405020304" pitchFamily="18" charset="0"/>
                <a:cs typeface="Calibri" panose="020F0502020204030204" pitchFamily="34" charset="0"/>
              </a:rPr>
              <a:t> they think such basic tasks ar</a:t>
            </a:r>
            <a:r>
              <a:rPr lang="en-US" sz="2000" dirty="0">
                <a:latin typeface="Calibri" panose="020F0502020204030204" pitchFamily="34" charset="0"/>
                <a:ea typeface="Times New Roman" panose="02020603050405020304" pitchFamily="18" charset="0"/>
                <a:cs typeface="Calibri" panose="020F0502020204030204" pitchFamily="34" charset="0"/>
              </a:rPr>
              <a:t>e beneath them or they have villains to think about.</a:t>
            </a:r>
            <a:endParaRPr lang="en-US" sz="2000"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D96FE53-9389-40C1-AB42-52EEF2ACB056}"/>
              </a:ext>
            </a:extLst>
          </p:cNvPr>
          <p:cNvSpPr>
            <a:spLocks noGrp="1"/>
          </p:cNvSpPr>
          <p:nvPr>
            <p:ph sz="half" idx="2"/>
          </p:nvPr>
        </p:nvSpPr>
        <p:spPr>
          <a:xfrm>
            <a:off x="2907957" y="5499713"/>
            <a:ext cx="5181600" cy="1210275"/>
          </a:xfrm>
          <a:solidFill>
            <a:schemeClr val="accent2">
              <a:lumMod val="60000"/>
              <a:lumOff val="40000"/>
            </a:schemeClr>
          </a:solidFill>
        </p:spPr>
        <p:txBody>
          <a:bodyPr anchor="ctr">
            <a:normAutofit/>
          </a:bodyPr>
          <a:lstStyle/>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END</a:t>
            </a: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Everyone can be a hero. It’s not about having powers.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5A5DE1-8725-491C-AFBB-B6C10759268D}"/>
              </a:ext>
            </a:extLst>
          </p:cNvPr>
          <p:cNvSpPr txBox="1"/>
          <p:nvPr/>
        </p:nvSpPr>
        <p:spPr>
          <a:xfrm>
            <a:off x="5498757" y="1639491"/>
            <a:ext cx="5778843" cy="3693319"/>
          </a:xfrm>
          <a:prstGeom prst="rect">
            <a:avLst/>
          </a:prstGeom>
          <a:solidFill>
            <a:schemeClr val="accent6">
              <a:lumMod val="40000"/>
              <a:lumOff val="60000"/>
            </a:schemeClr>
          </a:solidFill>
        </p:spPr>
        <p:txBody>
          <a:bodyPr wrap="square" rtlCol="0">
            <a:spAutoFit/>
          </a:bodyPr>
          <a:lstStyle/>
          <a:p>
            <a:pPr marL="0" marR="0" indent="0">
              <a:spcBef>
                <a:spcPts val="0"/>
              </a:spcBef>
              <a:spcAft>
                <a:spcPts val="0"/>
              </a:spcAft>
              <a:buNone/>
            </a:pPr>
            <a:r>
              <a:rPr lang="en-US" sz="1800"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MIDDLE</a:t>
            </a:r>
            <a:endParaRPr lang="en-US" sz="18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Series of short scenes:</a:t>
            </a:r>
          </a:p>
          <a:p>
            <a:pPr marL="0" marR="0" indent="0">
              <a:spcBef>
                <a:spcPts val="0"/>
              </a:spcBef>
              <a:spcAft>
                <a:spcPts val="0"/>
              </a:spcAft>
              <a:buNone/>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picking up garbage</a:t>
            </a:r>
          </a:p>
          <a:p>
            <a:pPr marL="0" marR="0" indent="0">
              <a:spcBef>
                <a:spcPts val="0"/>
              </a:spcBef>
              <a:spcAft>
                <a:spcPts val="0"/>
              </a:spcAft>
              <a:buNone/>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raking leaves (landscaping) </a:t>
            </a:r>
          </a:p>
          <a:p>
            <a:pPr marL="0" marR="0" indent="0">
              <a:spcBef>
                <a:spcPts val="0"/>
              </a:spcBef>
              <a:spcAft>
                <a:spcPts val="0"/>
              </a:spcAft>
              <a:buNone/>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painting a fence</a:t>
            </a:r>
          </a:p>
          <a:p>
            <a:pPr marL="0" marR="0" indent="0">
              <a:spcBef>
                <a:spcPts val="0"/>
              </a:spcBef>
              <a:spcAft>
                <a:spcPts val="0"/>
              </a:spcAft>
              <a:buNone/>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planting flowers</a:t>
            </a:r>
          </a:p>
          <a:p>
            <a:pPr marL="0" indent="0">
              <a:spcBef>
                <a:spcPts val="0"/>
              </a:spcBef>
              <a:buNone/>
            </a:pPr>
            <a:endParaRPr lang="en-US" sz="1800" dirty="0">
              <a:solidFill>
                <a:schemeClr val="accent1"/>
              </a:solidFill>
              <a:latin typeface="Calibri" panose="020F0502020204030204" pitchFamily="34" charset="0"/>
              <a:cs typeface="Calibri" panose="020F0502020204030204" pitchFamily="34" charset="0"/>
            </a:endParaRPr>
          </a:p>
          <a:p>
            <a:pPr marL="0" indent="0">
              <a:spcBef>
                <a:spcPts val="0"/>
              </a:spcBef>
              <a:buNone/>
            </a:pPr>
            <a:r>
              <a:rPr lang="en-US" sz="1800" dirty="0">
                <a:solidFill>
                  <a:schemeClr val="accent1"/>
                </a:solidFill>
                <a:latin typeface="Calibri" panose="020F0502020204030204" pitchFamily="34" charset="0"/>
                <a:cs typeface="Calibri" panose="020F0502020204030204" pitchFamily="34" charset="0"/>
              </a:rPr>
              <a:t>Some hero(es) are frustrated they cannot use their powers.</a:t>
            </a:r>
            <a:endPar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They learn from the students how important it is to take care of the earth and make the neighborhood nice for everyone. </a:t>
            </a:r>
          </a:p>
          <a:p>
            <a:pPr marL="0" marR="0" indent="0">
              <a:spcBef>
                <a:spcPts val="0"/>
              </a:spcBef>
              <a:spcAft>
                <a:spcPts val="0"/>
              </a:spcAft>
              <a:buNone/>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Maybe it’s a park that means a lot to the kids – to have a safe and clean and fun place to play outside together.</a:t>
            </a:r>
            <a:endParaRPr lang="en-US" dirty="0">
              <a:solidFill>
                <a:schemeClr val="accent1"/>
              </a:solidFill>
            </a:endParaRPr>
          </a:p>
        </p:txBody>
      </p:sp>
    </p:spTree>
    <p:extLst>
      <p:ext uri="{BB962C8B-B14F-4D97-AF65-F5344CB8AC3E}">
        <p14:creationId xmlns:p14="http://schemas.microsoft.com/office/powerpoint/2010/main" val="3265546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06D39-B01D-9E48-8453-4D4714D4BCCA}"/>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58287D7E-5FCC-694A-A064-ABA69DD999D4}"/>
              </a:ext>
            </a:extLst>
          </p:cNvPr>
          <p:cNvSpPr>
            <a:spLocks noGrp="1"/>
          </p:cNvSpPr>
          <p:nvPr>
            <p:ph idx="1"/>
          </p:nvPr>
        </p:nvSpPr>
        <p:spPr>
          <a:xfrm>
            <a:off x="838200" y="1616150"/>
            <a:ext cx="10515600" cy="4167962"/>
          </a:xfrm>
          <a:solidFill>
            <a:schemeClr val="accent2">
              <a:lumMod val="40000"/>
              <a:lumOff val="60000"/>
            </a:schemeClr>
          </a:solidFill>
        </p:spPr>
        <p:txBody>
          <a:bodyPr anchor="ctr">
            <a:normAutofit/>
          </a:bodyPr>
          <a:lstStyle/>
          <a:p>
            <a:r>
              <a:rPr lang="en-US" dirty="0"/>
              <a:t>Warming up with Pass &amp; Play, students will share the </a:t>
            </a:r>
            <a:r>
              <a:rPr lang="en-US" dirty="0" err="1"/>
              <a:t>ENDings</a:t>
            </a:r>
            <a:r>
              <a:rPr lang="en-US" dirty="0"/>
              <a:t> of their comic books in progress. </a:t>
            </a:r>
          </a:p>
          <a:p>
            <a:r>
              <a:rPr lang="en-US" dirty="0"/>
              <a:t>Our next lesson includes an exploration of stage design (set, prop, costume, sound &amp; lights) before we begin adapting our own comic books into a scripted scenes.</a:t>
            </a:r>
          </a:p>
          <a:p>
            <a:r>
              <a:rPr lang="en-US" dirty="0"/>
              <a:t>Students &amp; teacher will contribute ideas on what they want their play to look like. (e.g. puppets or readers theater, etc.)</a:t>
            </a:r>
          </a:p>
        </p:txBody>
      </p:sp>
    </p:spTree>
    <p:extLst>
      <p:ext uri="{BB962C8B-B14F-4D97-AF65-F5344CB8AC3E}">
        <p14:creationId xmlns:p14="http://schemas.microsoft.com/office/powerpoint/2010/main" val="14915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28-EE58-CC43-A3A8-86A4C2C5543B}"/>
              </a:ext>
            </a:extLst>
          </p:cNvPr>
          <p:cNvSpPr>
            <a:spLocks noGrp="1"/>
          </p:cNvSpPr>
          <p:nvPr>
            <p:ph type="title"/>
          </p:nvPr>
        </p:nvSpPr>
        <p:spPr>
          <a:xfrm>
            <a:off x="909638" y="744832"/>
            <a:ext cx="10515600" cy="1325563"/>
          </a:xfrm>
        </p:spPr>
        <p:txBody>
          <a:bodyPr>
            <a:normAutofit/>
          </a:bodyPr>
          <a:lstStyle/>
          <a:p>
            <a:r>
              <a:rPr lang="en-US" sz="7200" dirty="0"/>
              <a:t>Pass or play!</a:t>
            </a:r>
          </a:p>
        </p:txBody>
      </p:sp>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a:xfrm>
            <a:off x="2457450" y="2260895"/>
            <a:ext cx="7419975" cy="2943225"/>
          </a:xfrm>
          <a:solidFill>
            <a:schemeClr val="accent4">
              <a:lumMod val="40000"/>
              <a:lumOff val="60000"/>
            </a:schemeClr>
          </a:solidFill>
          <a:ln w="76200">
            <a:solidFill>
              <a:schemeClr val="accent2">
                <a:lumMod val="60000"/>
                <a:lumOff val="40000"/>
              </a:schemeClr>
            </a:solidFill>
          </a:ln>
        </p:spPr>
        <p:txBody>
          <a:bodyPr>
            <a:normAutofit/>
          </a:bodyPr>
          <a:lstStyle/>
          <a:p>
            <a:endParaRPr lang="en-US" dirty="0"/>
          </a:p>
          <a:p>
            <a:r>
              <a:rPr lang="en-US" dirty="0"/>
              <a:t>Share your comic book in progress</a:t>
            </a:r>
          </a:p>
          <a:p>
            <a:r>
              <a:rPr lang="en-US" dirty="0"/>
              <a:t>THE END…</a:t>
            </a:r>
          </a:p>
          <a:p>
            <a:endParaRPr lang="en-US" dirty="0"/>
          </a:p>
          <a:p>
            <a:r>
              <a:rPr lang="en-US" dirty="0"/>
              <a:t>How Do you tie up loose ends…</a:t>
            </a:r>
          </a:p>
        </p:txBody>
      </p:sp>
    </p:spTree>
    <p:extLst>
      <p:ext uri="{BB962C8B-B14F-4D97-AF65-F5344CB8AC3E}">
        <p14:creationId xmlns:p14="http://schemas.microsoft.com/office/powerpoint/2010/main" val="5101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EF04-CC1C-584A-AC86-8B6FE7592A1A}"/>
              </a:ext>
            </a:extLst>
          </p:cNvPr>
          <p:cNvSpPr>
            <a:spLocks noGrp="1"/>
          </p:cNvSpPr>
          <p:nvPr>
            <p:ph type="title"/>
          </p:nvPr>
        </p:nvSpPr>
        <p:spPr>
          <a:xfrm>
            <a:off x="2081213" y="365125"/>
            <a:ext cx="7358062" cy="1325563"/>
          </a:xfrm>
          <a:solidFill>
            <a:schemeClr val="accent5">
              <a:lumMod val="40000"/>
              <a:lumOff val="60000"/>
            </a:schemeClr>
          </a:solidFill>
        </p:spPr>
        <p:txBody>
          <a:bodyPr/>
          <a:lstStyle/>
          <a:p>
            <a:r>
              <a:rPr lang="en-US" dirty="0"/>
              <a:t>Double check</a:t>
            </a:r>
          </a:p>
        </p:txBody>
      </p:sp>
      <p:sp>
        <p:nvSpPr>
          <p:cNvPr id="3" name="Content Placeholder 2">
            <a:extLst>
              <a:ext uri="{FF2B5EF4-FFF2-40B4-BE49-F238E27FC236}">
                <a16:creationId xmlns:a16="http://schemas.microsoft.com/office/drawing/2014/main" id="{1CA8E3AB-FF76-424E-97D4-BF53F76DDDBA}"/>
              </a:ext>
            </a:extLst>
          </p:cNvPr>
          <p:cNvSpPr>
            <a:spLocks noGrp="1"/>
          </p:cNvSpPr>
          <p:nvPr>
            <p:ph sz="half" idx="1"/>
          </p:nvPr>
        </p:nvSpPr>
        <p:spPr>
          <a:xfrm>
            <a:off x="838200" y="1825625"/>
            <a:ext cx="5181600" cy="3922713"/>
          </a:xfrm>
          <a:solidFill>
            <a:schemeClr val="accent4">
              <a:lumMod val="60000"/>
              <a:lumOff val="40000"/>
            </a:schemeClr>
          </a:solidFill>
        </p:spPr>
        <p:txBody>
          <a:bodyPr anchor="ctr">
            <a:normAutofit/>
          </a:bodyPr>
          <a:lstStyle/>
          <a:p>
            <a:pPr marL="0" indent="0" algn="ctr">
              <a:buNone/>
            </a:pPr>
            <a:r>
              <a:rPr lang="en-US" dirty="0"/>
              <a:t>Did your character solve all the problems?</a:t>
            </a:r>
          </a:p>
          <a:p>
            <a:pPr marL="0" indent="0" algn="ctr">
              <a:buNone/>
            </a:pPr>
            <a:endParaRPr lang="en-US" dirty="0"/>
          </a:p>
          <a:p>
            <a:pPr marL="0" indent="0" algn="ctr">
              <a:buNone/>
            </a:pPr>
            <a:r>
              <a:rPr lang="en-US" dirty="0"/>
              <a:t>What is the feeling you want to leave your reader with?</a:t>
            </a:r>
          </a:p>
        </p:txBody>
      </p:sp>
      <p:sp>
        <p:nvSpPr>
          <p:cNvPr id="4" name="Content Placeholder 3">
            <a:extLst>
              <a:ext uri="{FF2B5EF4-FFF2-40B4-BE49-F238E27FC236}">
                <a16:creationId xmlns:a16="http://schemas.microsoft.com/office/drawing/2014/main" id="{9D96FE53-9389-40C1-AB42-52EEF2ACB056}"/>
              </a:ext>
            </a:extLst>
          </p:cNvPr>
          <p:cNvSpPr>
            <a:spLocks noGrp="1"/>
          </p:cNvSpPr>
          <p:nvPr>
            <p:ph sz="half" idx="2"/>
          </p:nvPr>
        </p:nvSpPr>
        <p:spPr>
          <a:xfrm>
            <a:off x="6172200" y="1825625"/>
            <a:ext cx="5181600" cy="3889375"/>
          </a:xfrm>
          <a:solidFill>
            <a:schemeClr val="accent2">
              <a:lumMod val="60000"/>
              <a:lumOff val="40000"/>
            </a:schemeClr>
          </a:solidFill>
        </p:spPr>
        <p:txBody>
          <a:bodyPr anchor="ctr"/>
          <a:lstStyle/>
          <a:p>
            <a:pPr marL="0" indent="0" algn="ctr">
              <a:buNone/>
            </a:pPr>
            <a:r>
              <a:rPr lang="en-US" b="1" dirty="0"/>
              <a:t>Finishing touches:</a:t>
            </a:r>
          </a:p>
          <a:p>
            <a:pPr marL="0" indent="0" algn="ctr">
              <a:buNone/>
            </a:pPr>
            <a:endParaRPr lang="en-US" b="1" dirty="0"/>
          </a:p>
          <a:p>
            <a:pPr marL="0" indent="0" algn="ctr">
              <a:buNone/>
            </a:pPr>
            <a:r>
              <a:rPr lang="en-US" b="1" dirty="0"/>
              <a:t>Add detail to your pictures</a:t>
            </a:r>
          </a:p>
          <a:p>
            <a:pPr marL="0" indent="0" algn="ctr">
              <a:buNone/>
            </a:pPr>
            <a:r>
              <a:rPr lang="en-US" b="1" dirty="0"/>
              <a:t>Color your frames</a:t>
            </a:r>
          </a:p>
          <a:p>
            <a:pPr marL="0" indent="0" algn="ctr">
              <a:buNone/>
            </a:pPr>
            <a:r>
              <a:rPr lang="en-US" b="1" dirty="0"/>
              <a:t>Check your spelling</a:t>
            </a:r>
          </a:p>
          <a:p>
            <a:pPr marL="0" indent="0" algn="ctr">
              <a:buNone/>
            </a:pPr>
            <a:r>
              <a:rPr lang="en-US" b="1" dirty="0"/>
              <a:t>Is it clear what happens in your story?</a:t>
            </a:r>
          </a:p>
        </p:txBody>
      </p:sp>
    </p:spTree>
    <p:extLst>
      <p:ext uri="{BB962C8B-B14F-4D97-AF65-F5344CB8AC3E}">
        <p14:creationId xmlns:p14="http://schemas.microsoft.com/office/powerpoint/2010/main" val="229263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09D9-734E-4E77-A44A-39F0B88D64EF}"/>
              </a:ext>
            </a:extLst>
          </p:cNvPr>
          <p:cNvSpPr>
            <a:spLocks noGrp="1"/>
          </p:cNvSpPr>
          <p:nvPr>
            <p:ph type="title"/>
          </p:nvPr>
        </p:nvSpPr>
        <p:spPr>
          <a:xfrm>
            <a:off x="581025" y="284163"/>
            <a:ext cx="3962400" cy="1325563"/>
          </a:xfrm>
        </p:spPr>
        <p:txBody>
          <a:bodyPr/>
          <a:lstStyle/>
          <a:p>
            <a:r>
              <a:rPr lang="en-US" dirty="0"/>
              <a:t>Now what?</a:t>
            </a:r>
          </a:p>
        </p:txBody>
      </p:sp>
      <p:sp>
        <p:nvSpPr>
          <p:cNvPr id="3" name="Content Placeholder 2">
            <a:extLst>
              <a:ext uri="{FF2B5EF4-FFF2-40B4-BE49-F238E27FC236}">
                <a16:creationId xmlns:a16="http://schemas.microsoft.com/office/drawing/2014/main" id="{C314F9C8-5BC6-4333-AC4F-C0C935EA1035}"/>
              </a:ext>
            </a:extLst>
          </p:cNvPr>
          <p:cNvSpPr>
            <a:spLocks noGrp="1"/>
          </p:cNvSpPr>
          <p:nvPr>
            <p:ph sz="half" idx="1"/>
          </p:nvPr>
        </p:nvSpPr>
        <p:spPr>
          <a:xfrm>
            <a:off x="838200" y="2552699"/>
            <a:ext cx="5181600" cy="3624263"/>
          </a:xfrm>
        </p:spPr>
        <p:txBody>
          <a:bodyPr/>
          <a:lstStyle/>
          <a:p>
            <a:r>
              <a:rPr lang="en-US" dirty="0"/>
              <a:t>What are our favorite things about everyone’s stories?</a:t>
            </a:r>
          </a:p>
          <a:p>
            <a:r>
              <a:rPr lang="en-US" dirty="0"/>
              <a:t>What are the common themes we want to pursue?</a:t>
            </a:r>
          </a:p>
          <a:p>
            <a:pPr lvl="1"/>
            <a:r>
              <a:rPr lang="en-US" dirty="0"/>
              <a:t>For example: power of nature vs. manmade technology</a:t>
            </a:r>
          </a:p>
        </p:txBody>
      </p:sp>
      <p:sp>
        <p:nvSpPr>
          <p:cNvPr id="5" name="Content Placeholder 4">
            <a:extLst>
              <a:ext uri="{FF2B5EF4-FFF2-40B4-BE49-F238E27FC236}">
                <a16:creationId xmlns:a16="http://schemas.microsoft.com/office/drawing/2014/main" id="{BC885B03-99A6-4FF8-9BFA-0E93203F69DE}"/>
              </a:ext>
            </a:extLst>
          </p:cNvPr>
          <p:cNvSpPr>
            <a:spLocks noGrp="1"/>
          </p:cNvSpPr>
          <p:nvPr>
            <p:ph sz="half" idx="2"/>
          </p:nvPr>
        </p:nvSpPr>
        <p:spPr/>
        <p:txBody>
          <a:bodyPr/>
          <a:lstStyle/>
          <a:p>
            <a:r>
              <a:rPr lang="en-US" dirty="0"/>
              <a:t>Do we want to split into groups and write several short plays?</a:t>
            </a:r>
          </a:p>
          <a:p>
            <a:r>
              <a:rPr lang="en-US" dirty="0"/>
              <a:t>Which characters do we include? Each student can only play one role.</a:t>
            </a:r>
          </a:p>
          <a:p>
            <a:r>
              <a:rPr lang="en-US" dirty="0"/>
              <a:t>Puppet show or play?</a:t>
            </a:r>
          </a:p>
          <a:p>
            <a:pPr lvl="1"/>
            <a:r>
              <a:rPr lang="en-US" dirty="0"/>
              <a:t>Consider limitations of what we can make and rehearse</a:t>
            </a:r>
          </a:p>
        </p:txBody>
      </p:sp>
    </p:spTree>
    <p:extLst>
      <p:ext uri="{BB962C8B-B14F-4D97-AF65-F5344CB8AC3E}">
        <p14:creationId xmlns:p14="http://schemas.microsoft.com/office/powerpoint/2010/main" val="1054297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 letter, email&#10;&#10;Description automatically generated">
            <a:extLst>
              <a:ext uri="{FF2B5EF4-FFF2-40B4-BE49-F238E27FC236}">
                <a16:creationId xmlns:a16="http://schemas.microsoft.com/office/drawing/2014/main" id="{E0EA29AE-CE82-40BC-839A-A96422873F7B}"/>
              </a:ext>
            </a:extLst>
          </p:cNvPr>
          <p:cNvPicPr>
            <a:picLocks noGrp="1" noChangeAspect="1"/>
          </p:cNvPicPr>
          <p:nvPr>
            <p:ph sz="half" idx="1"/>
          </p:nvPr>
        </p:nvPicPr>
        <p:blipFill>
          <a:blip r:embed="rId2"/>
          <a:stretch>
            <a:fillRect/>
          </a:stretch>
        </p:blipFill>
        <p:spPr>
          <a:xfrm>
            <a:off x="3397717" y="620048"/>
            <a:ext cx="8473142" cy="5504527"/>
          </a:xfrm>
        </p:spPr>
      </p:pic>
      <p:sp>
        <p:nvSpPr>
          <p:cNvPr id="2" name="Title 1">
            <a:extLst>
              <a:ext uri="{FF2B5EF4-FFF2-40B4-BE49-F238E27FC236}">
                <a16:creationId xmlns:a16="http://schemas.microsoft.com/office/drawing/2014/main" id="{380007E4-5E7B-4448-8EF4-876C810F75DD}"/>
              </a:ext>
            </a:extLst>
          </p:cNvPr>
          <p:cNvSpPr>
            <a:spLocks noGrp="1"/>
          </p:cNvSpPr>
          <p:nvPr>
            <p:ph type="title"/>
          </p:nvPr>
        </p:nvSpPr>
        <p:spPr>
          <a:xfrm>
            <a:off x="176212" y="245398"/>
            <a:ext cx="9601201" cy="749300"/>
          </a:xfrm>
          <a:solidFill>
            <a:schemeClr val="accent3">
              <a:lumMod val="50000"/>
            </a:schemeClr>
          </a:solidFill>
        </p:spPr>
        <p:txBody>
          <a:bodyPr>
            <a:normAutofit fontScale="90000"/>
          </a:bodyPr>
          <a:lstStyle/>
          <a:p>
            <a:r>
              <a:rPr lang="en-US" dirty="0"/>
              <a:t>What does a script look like?</a:t>
            </a:r>
          </a:p>
        </p:txBody>
      </p:sp>
      <p:sp>
        <p:nvSpPr>
          <p:cNvPr id="5" name="Title 2">
            <a:extLst>
              <a:ext uri="{FF2B5EF4-FFF2-40B4-BE49-F238E27FC236}">
                <a16:creationId xmlns:a16="http://schemas.microsoft.com/office/drawing/2014/main" id="{4D3EF01C-C466-4110-A2A2-084562C6298A}"/>
              </a:ext>
            </a:extLst>
          </p:cNvPr>
          <p:cNvSpPr txBox="1">
            <a:spLocks/>
          </p:cNvSpPr>
          <p:nvPr/>
        </p:nvSpPr>
        <p:spPr>
          <a:xfrm>
            <a:off x="-95249" y="1851689"/>
            <a:ext cx="3629024" cy="36528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cap="all" baseline="0">
                <a:solidFill>
                  <a:srgbClr val="F99520"/>
                </a:solidFill>
                <a:latin typeface="Aller" panose="020B0603020203020204" pitchFamily="34" charset="77"/>
                <a:ea typeface="+mj-ea"/>
                <a:cs typeface="+mj-cs"/>
              </a:defRPr>
            </a:lvl1pPr>
          </a:lstStyle>
          <a:p>
            <a:r>
              <a:rPr lang="en-US" sz="2800"/>
              <a:t>Act/Scene titles</a:t>
            </a:r>
            <a:br>
              <a:rPr lang="en-US" sz="2800"/>
            </a:br>
            <a:br>
              <a:rPr lang="en-US" sz="2800"/>
            </a:br>
            <a:r>
              <a:rPr lang="en-US" sz="2800"/>
              <a:t>Stage directions</a:t>
            </a:r>
            <a:br>
              <a:rPr lang="en-US" sz="2800"/>
            </a:br>
            <a:br>
              <a:rPr lang="en-US" sz="2800"/>
            </a:br>
            <a:r>
              <a:rPr lang="en-US" sz="2800"/>
              <a:t>character name</a:t>
            </a:r>
            <a:br>
              <a:rPr lang="en-US" sz="2800"/>
            </a:br>
            <a:br>
              <a:rPr lang="en-US" sz="2800"/>
            </a:br>
            <a:r>
              <a:rPr lang="en-US" sz="2800"/>
              <a:t>parenthetical</a:t>
            </a:r>
            <a:br>
              <a:rPr lang="en-US" sz="2800"/>
            </a:br>
            <a:br>
              <a:rPr lang="en-US" sz="2800"/>
            </a:br>
            <a:r>
              <a:rPr lang="en-US" sz="2800"/>
              <a:t>dialogue</a:t>
            </a:r>
            <a:endParaRPr lang="en-US" sz="2800" dirty="0"/>
          </a:p>
        </p:txBody>
      </p:sp>
      <p:grpSp>
        <p:nvGrpSpPr>
          <p:cNvPr id="9" name="Group 8">
            <a:extLst>
              <a:ext uri="{FF2B5EF4-FFF2-40B4-BE49-F238E27FC236}">
                <a16:creationId xmlns:a16="http://schemas.microsoft.com/office/drawing/2014/main" id="{016FBB1D-C233-44C6-B906-14A7C8E17BB5}"/>
              </a:ext>
            </a:extLst>
          </p:cNvPr>
          <p:cNvGrpSpPr/>
          <p:nvPr/>
        </p:nvGrpSpPr>
        <p:grpSpPr>
          <a:xfrm>
            <a:off x="3059265" y="1298775"/>
            <a:ext cx="3964680" cy="861480"/>
            <a:chOff x="3059265" y="1298775"/>
            <a:chExt cx="3964680" cy="861480"/>
          </a:xfrm>
        </p:grpSpPr>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58625160-DD71-4A7A-BE96-1CCA54986753}"/>
                    </a:ext>
                  </a:extLst>
                </p14:cNvPr>
                <p14:cNvContentPartPr/>
                <p14:nvPr/>
              </p14:nvContentPartPr>
              <p14:xfrm>
                <a:off x="3059265" y="1298775"/>
                <a:ext cx="3671280" cy="861480"/>
              </p14:xfrm>
            </p:contentPart>
          </mc:Choice>
          <mc:Fallback xmlns="">
            <p:pic>
              <p:nvPicPr>
                <p:cNvPr id="3" name="Ink 2">
                  <a:extLst>
                    <a:ext uri="{FF2B5EF4-FFF2-40B4-BE49-F238E27FC236}">
                      <a16:creationId xmlns:a16="http://schemas.microsoft.com/office/drawing/2014/main" id="{58625160-DD71-4A7A-BE96-1CCA54986753}"/>
                    </a:ext>
                  </a:extLst>
                </p:cNvPr>
                <p:cNvPicPr/>
                <p:nvPr/>
              </p:nvPicPr>
              <p:blipFill>
                <a:blip r:embed="rId4"/>
                <a:stretch>
                  <a:fillRect/>
                </a:stretch>
              </p:blipFill>
              <p:spPr>
                <a:xfrm>
                  <a:off x="3050265" y="1289775"/>
                  <a:ext cx="3688920" cy="87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950DF52-7E66-42C6-B50A-12F19582757B}"/>
                    </a:ext>
                  </a:extLst>
                </p14:cNvPr>
                <p14:cNvContentPartPr/>
                <p14:nvPr/>
              </p14:nvContentPartPr>
              <p14:xfrm>
                <a:off x="6236985" y="1335495"/>
                <a:ext cx="232560" cy="190080"/>
              </p14:xfrm>
            </p:contentPart>
          </mc:Choice>
          <mc:Fallback xmlns="">
            <p:pic>
              <p:nvPicPr>
                <p:cNvPr id="6" name="Ink 5">
                  <a:extLst>
                    <a:ext uri="{FF2B5EF4-FFF2-40B4-BE49-F238E27FC236}">
                      <a16:creationId xmlns:a16="http://schemas.microsoft.com/office/drawing/2014/main" id="{B950DF52-7E66-42C6-B50A-12F19582757B}"/>
                    </a:ext>
                  </a:extLst>
                </p:cNvPr>
                <p:cNvPicPr/>
                <p:nvPr/>
              </p:nvPicPr>
              <p:blipFill>
                <a:blip r:embed="rId6"/>
                <a:stretch>
                  <a:fillRect/>
                </a:stretch>
              </p:blipFill>
              <p:spPr>
                <a:xfrm>
                  <a:off x="6227985" y="1326495"/>
                  <a:ext cx="25020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AD82944-85E0-44CD-A62D-E1C14132AE78}"/>
                    </a:ext>
                  </a:extLst>
                </p14:cNvPr>
                <p14:cNvContentPartPr/>
                <p14:nvPr/>
              </p14:nvContentPartPr>
              <p14:xfrm>
                <a:off x="5469105" y="1623495"/>
                <a:ext cx="1554840" cy="511560"/>
              </p14:xfrm>
            </p:contentPart>
          </mc:Choice>
          <mc:Fallback xmlns="">
            <p:pic>
              <p:nvPicPr>
                <p:cNvPr id="8" name="Ink 7">
                  <a:extLst>
                    <a:ext uri="{FF2B5EF4-FFF2-40B4-BE49-F238E27FC236}">
                      <a16:creationId xmlns:a16="http://schemas.microsoft.com/office/drawing/2014/main" id="{3AD82944-85E0-44CD-A62D-E1C14132AE78}"/>
                    </a:ext>
                  </a:extLst>
                </p:cNvPr>
                <p:cNvPicPr/>
                <p:nvPr/>
              </p:nvPicPr>
              <p:blipFill>
                <a:blip r:embed="rId8"/>
                <a:stretch>
                  <a:fillRect/>
                </a:stretch>
              </p:blipFill>
              <p:spPr>
                <a:xfrm>
                  <a:off x="5460105" y="1614495"/>
                  <a:ext cx="1572480" cy="529200"/>
                </a:xfrm>
                <a:prstGeom prst="rect">
                  <a:avLst/>
                </a:prstGeom>
              </p:spPr>
            </p:pic>
          </mc:Fallback>
        </mc:AlternateContent>
      </p:grpSp>
      <p:grpSp>
        <p:nvGrpSpPr>
          <p:cNvPr id="16" name="Group 15">
            <a:extLst>
              <a:ext uri="{FF2B5EF4-FFF2-40B4-BE49-F238E27FC236}">
                <a16:creationId xmlns:a16="http://schemas.microsoft.com/office/drawing/2014/main" id="{1D937CC5-32D1-4CFD-9A74-2F1A2A8C08A0}"/>
              </a:ext>
            </a:extLst>
          </p:cNvPr>
          <p:cNvGrpSpPr/>
          <p:nvPr/>
        </p:nvGrpSpPr>
        <p:grpSpPr>
          <a:xfrm>
            <a:off x="3228105" y="2389215"/>
            <a:ext cx="1794960" cy="1738080"/>
            <a:chOff x="3228105" y="2389215"/>
            <a:chExt cx="1794960" cy="1738080"/>
          </a:xfrm>
        </p:grpSpPr>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7B3BE4E4-EA8B-4C54-9CCE-064788B3133B}"/>
                    </a:ext>
                  </a:extLst>
                </p14:cNvPr>
                <p14:cNvContentPartPr/>
                <p14:nvPr/>
              </p14:nvContentPartPr>
              <p14:xfrm>
                <a:off x="4420065" y="2389215"/>
                <a:ext cx="603000" cy="1738080"/>
              </p14:xfrm>
            </p:contentPart>
          </mc:Choice>
          <mc:Fallback xmlns="">
            <p:pic>
              <p:nvPicPr>
                <p:cNvPr id="14" name="Ink 13">
                  <a:extLst>
                    <a:ext uri="{FF2B5EF4-FFF2-40B4-BE49-F238E27FC236}">
                      <a16:creationId xmlns:a16="http://schemas.microsoft.com/office/drawing/2014/main" id="{7B3BE4E4-EA8B-4C54-9CCE-064788B3133B}"/>
                    </a:ext>
                  </a:extLst>
                </p:cNvPr>
                <p:cNvPicPr/>
                <p:nvPr/>
              </p:nvPicPr>
              <p:blipFill>
                <a:blip r:embed="rId10"/>
                <a:stretch>
                  <a:fillRect/>
                </a:stretch>
              </p:blipFill>
              <p:spPr>
                <a:xfrm>
                  <a:off x="4411425" y="2380215"/>
                  <a:ext cx="620640" cy="1755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60A986F4-1D13-479B-8EE5-79D0F21B5B0D}"/>
                    </a:ext>
                  </a:extLst>
                </p14:cNvPr>
                <p14:cNvContentPartPr/>
                <p14:nvPr/>
              </p14:nvContentPartPr>
              <p14:xfrm>
                <a:off x="3228105" y="2763615"/>
                <a:ext cx="1293840" cy="470520"/>
              </p14:xfrm>
            </p:contentPart>
          </mc:Choice>
          <mc:Fallback xmlns="">
            <p:pic>
              <p:nvPicPr>
                <p:cNvPr id="15" name="Ink 14">
                  <a:extLst>
                    <a:ext uri="{FF2B5EF4-FFF2-40B4-BE49-F238E27FC236}">
                      <a16:creationId xmlns:a16="http://schemas.microsoft.com/office/drawing/2014/main" id="{60A986F4-1D13-479B-8EE5-79D0F21B5B0D}"/>
                    </a:ext>
                  </a:extLst>
                </p:cNvPr>
                <p:cNvPicPr/>
                <p:nvPr/>
              </p:nvPicPr>
              <p:blipFill>
                <a:blip r:embed="rId12"/>
                <a:stretch>
                  <a:fillRect/>
                </a:stretch>
              </p:blipFill>
              <p:spPr>
                <a:xfrm>
                  <a:off x="3219105" y="2754615"/>
                  <a:ext cx="1311480" cy="488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1169CDBA-831C-4A47-9214-76FC6AEE5C98}"/>
                  </a:ext>
                </a:extLst>
              </p14:cNvPr>
              <p14:cNvContentPartPr/>
              <p14:nvPr/>
            </p14:nvContentPartPr>
            <p14:xfrm>
              <a:off x="3163665" y="3707895"/>
              <a:ext cx="2813400" cy="893520"/>
            </p14:xfrm>
          </p:contentPart>
        </mc:Choice>
        <mc:Fallback xmlns="">
          <p:pic>
            <p:nvPicPr>
              <p:cNvPr id="18" name="Ink 17">
                <a:extLst>
                  <a:ext uri="{FF2B5EF4-FFF2-40B4-BE49-F238E27FC236}">
                    <a16:creationId xmlns:a16="http://schemas.microsoft.com/office/drawing/2014/main" id="{1169CDBA-831C-4A47-9214-76FC6AEE5C98}"/>
                  </a:ext>
                </a:extLst>
              </p:cNvPr>
              <p:cNvPicPr/>
              <p:nvPr/>
            </p:nvPicPr>
            <p:blipFill>
              <a:blip r:embed="rId14"/>
              <a:stretch>
                <a:fillRect/>
              </a:stretch>
            </p:blipFill>
            <p:spPr>
              <a:xfrm>
                <a:off x="3155025" y="3699255"/>
                <a:ext cx="2831040" cy="911160"/>
              </a:xfrm>
              <a:prstGeom prst="rect">
                <a:avLst/>
              </a:prstGeom>
            </p:spPr>
          </p:pic>
        </mc:Fallback>
      </mc:AlternateContent>
      <p:grpSp>
        <p:nvGrpSpPr>
          <p:cNvPr id="21" name="Group 20">
            <a:extLst>
              <a:ext uri="{FF2B5EF4-FFF2-40B4-BE49-F238E27FC236}">
                <a16:creationId xmlns:a16="http://schemas.microsoft.com/office/drawing/2014/main" id="{DF19F636-EA8B-4CA2-A69E-7126D5037C5B}"/>
              </a:ext>
            </a:extLst>
          </p:cNvPr>
          <p:cNvGrpSpPr/>
          <p:nvPr/>
        </p:nvGrpSpPr>
        <p:grpSpPr>
          <a:xfrm>
            <a:off x="2612145" y="4803015"/>
            <a:ext cx="1352880" cy="425520"/>
            <a:chOff x="2612145" y="4803015"/>
            <a:chExt cx="1352880" cy="425520"/>
          </a:xfrm>
        </p:grpSpPr>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4339A36E-C2B0-405D-8F81-9B225C632997}"/>
                    </a:ext>
                  </a:extLst>
                </p14:cNvPr>
                <p14:cNvContentPartPr/>
                <p14:nvPr/>
              </p14:nvContentPartPr>
              <p14:xfrm>
                <a:off x="2612145" y="4803015"/>
                <a:ext cx="1352880" cy="425520"/>
              </p14:xfrm>
            </p:contentPart>
          </mc:Choice>
          <mc:Fallback xmlns="">
            <p:pic>
              <p:nvPicPr>
                <p:cNvPr id="19" name="Ink 18">
                  <a:extLst>
                    <a:ext uri="{FF2B5EF4-FFF2-40B4-BE49-F238E27FC236}">
                      <a16:creationId xmlns:a16="http://schemas.microsoft.com/office/drawing/2014/main" id="{4339A36E-C2B0-405D-8F81-9B225C632997}"/>
                    </a:ext>
                  </a:extLst>
                </p:cNvPr>
                <p:cNvPicPr/>
                <p:nvPr/>
              </p:nvPicPr>
              <p:blipFill>
                <a:blip r:embed="rId16"/>
                <a:stretch>
                  <a:fillRect/>
                </a:stretch>
              </p:blipFill>
              <p:spPr>
                <a:xfrm>
                  <a:off x="2603145" y="4794015"/>
                  <a:ext cx="137052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2B6BE312-F491-47D5-82D6-4A2D114A7DE8}"/>
                    </a:ext>
                  </a:extLst>
                </p14:cNvPr>
                <p14:cNvContentPartPr/>
                <p14:nvPr/>
              </p14:nvContentPartPr>
              <p14:xfrm>
                <a:off x="3562905" y="4827135"/>
                <a:ext cx="191520" cy="73800"/>
              </p14:xfrm>
            </p:contentPart>
          </mc:Choice>
          <mc:Fallback xmlns="">
            <p:pic>
              <p:nvPicPr>
                <p:cNvPr id="20" name="Ink 19">
                  <a:extLst>
                    <a:ext uri="{FF2B5EF4-FFF2-40B4-BE49-F238E27FC236}">
                      <a16:creationId xmlns:a16="http://schemas.microsoft.com/office/drawing/2014/main" id="{2B6BE312-F491-47D5-82D6-4A2D114A7DE8}"/>
                    </a:ext>
                  </a:extLst>
                </p:cNvPr>
                <p:cNvPicPr/>
                <p:nvPr/>
              </p:nvPicPr>
              <p:blipFill>
                <a:blip r:embed="rId18"/>
                <a:stretch>
                  <a:fillRect/>
                </a:stretch>
              </p:blipFill>
              <p:spPr>
                <a:xfrm>
                  <a:off x="3554265" y="4818135"/>
                  <a:ext cx="209160" cy="91440"/>
                </a:xfrm>
                <a:prstGeom prst="rect">
                  <a:avLst/>
                </a:prstGeom>
              </p:spPr>
            </p:pic>
          </mc:Fallback>
        </mc:AlternateContent>
      </p:grpSp>
    </p:spTree>
    <p:extLst>
      <p:ext uri="{BB962C8B-B14F-4D97-AF65-F5344CB8AC3E}">
        <p14:creationId xmlns:p14="http://schemas.microsoft.com/office/powerpoint/2010/main" val="3030169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FD7188-D756-420F-AE71-C2ED88FF78F0}"/>
              </a:ext>
            </a:extLst>
          </p:cNvPr>
          <p:cNvSpPr>
            <a:spLocks noGrp="1"/>
          </p:cNvSpPr>
          <p:nvPr>
            <p:ph type="title"/>
          </p:nvPr>
        </p:nvSpPr>
        <p:spPr>
          <a:xfrm>
            <a:off x="8382001" y="1545431"/>
            <a:ext cx="3629024" cy="3652838"/>
          </a:xfrm>
        </p:spPr>
        <p:txBody>
          <a:bodyPr>
            <a:normAutofit/>
          </a:bodyPr>
          <a:lstStyle/>
          <a:p>
            <a:r>
              <a:rPr lang="en-US" sz="2800" dirty="0"/>
              <a:t>Act/Scene titles</a:t>
            </a:r>
            <a:br>
              <a:rPr lang="en-US" sz="2800" dirty="0"/>
            </a:br>
            <a:br>
              <a:rPr lang="en-US" sz="2800" dirty="0"/>
            </a:br>
            <a:r>
              <a:rPr lang="en-US" sz="2800" dirty="0"/>
              <a:t>Stage directions</a:t>
            </a:r>
            <a:br>
              <a:rPr lang="en-US" sz="2800" dirty="0"/>
            </a:br>
            <a:br>
              <a:rPr lang="en-US" sz="2800" dirty="0"/>
            </a:br>
            <a:r>
              <a:rPr lang="en-US" sz="2800" dirty="0"/>
              <a:t>character name</a:t>
            </a:r>
            <a:br>
              <a:rPr lang="en-US" sz="2800" dirty="0"/>
            </a:br>
            <a:br>
              <a:rPr lang="en-US" sz="2800" dirty="0"/>
            </a:br>
            <a:r>
              <a:rPr lang="en-US" sz="2800" dirty="0"/>
              <a:t>parenthetical</a:t>
            </a:r>
            <a:br>
              <a:rPr lang="en-US" sz="2800" dirty="0"/>
            </a:br>
            <a:br>
              <a:rPr lang="en-US" sz="2800" dirty="0"/>
            </a:br>
            <a:r>
              <a:rPr lang="en-US" sz="2800" dirty="0"/>
              <a:t>dialogue</a:t>
            </a:r>
          </a:p>
        </p:txBody>
      </p:sp>
      <p:pic>
        <p:nvPicPr>
          <p:cNvPr id="4" name="Picture 3" descr="Text&#10;&#10;Description automatically generated">
            <a:extLst>
              <a:ext uri="{FF2B5EF4-FFF2-40B4-BE49-F238E27FC236}">
                <a16:creationId xmlns:a16="http://schemas.microsoft.com/office/drawing/2014/main" id="{782C2CC4-3CE1-432B-AF4F-C24CAD66238A}"/>
              </a:ext>
            </a:extLst>
          </p:cNvPr>
          <p:cNvPicPr>
            <a:picLocks noChangeAspect="1"/>
          </p:cNvPicPr>
          <p:nvPr/>
        </p:nvPicPr>
        <p:blipFill>
          <a:blip r:embed="rId2"/>
          <a:stretch>
            <a:fillRect/>
          </a:stretch>
        </p:blipFill>
        <p:spPr>
          <a:xfrm>
            <a:off x="1543777" y="-57150"/>
            <a:ext cx="6513645"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20AC281-EBD4-4ADE-B9C3-BE07A6C5974E}"/>
                  </a:ext>
                </a:extLst>
              </p14:cNvPr>
              <p14:cNvContentPartPr/>
              <p14:nvPr/>
            </p14:nvContentPartPr>
            <p14:xfrm>
              <a:off x="7675237" y="1975215"/>
              <a:ext cx="936360" cy="517320"/>
            </p14:xfrm>
          </p:contentPart>
        </mc:Choice>
        <mc:Fallback xmlns="">
          <p:pic>
            <p:nvPicPr>
              <p:cNvPr id="2" name="Ink 1">
                <a:extLst>
                  <a:ext uri="{FF2B5EF4-FFF2-40B4-BE49-F238E27FC236}">
                    <a16:creationId xmlns:a16="http://schemas.microsoft.com/office/drawing/2014/main" id="{420AC281-EBD4-4ADE-B9C3-BE07A6C5974E}"/>
                  </a:ext>
                </a:extLst>
              </p:cNvPr>
              <p:cNvPicPr/>
              <p:nvPr/>
            </p:nvPicPr>
            <p:blipFill>
              <a:blip r:embed="rId4"/>
              <a:stretch>
                <a:fillRect/>
              </a:stretch>
            </p:blipFill>
            <p:spPr>
              <a:xfrm>
                <a:off x="7666237" y="1966575"/>
                <a:ext cx="954000" cy="534960"/>
              </a:xfrm>
              <a:prstGeom prst="rect">
                <a:avLst/>
              </a:prstGeom>
            </p:spPr>
          </p:pic>
        </mc:Fallback>
      </mc:AlternateContent>
      <p:grpSp>
        <p:nvGrpSpPr>
          <p:cNvPr id="20" name="Group 19">
            <a:extLst>
              <a:ext uri="{FF2B5EF4-FFF2-40B4-BE49-F238E27FC236}">
                <a16:creationId xmlns:a16="http://schemas.microsoft.com/office/drawing/2014/main" id="{302C8406-437F-46C4-945D-DB319F079768}"/>
              </a:ext>
            </a:extLst>
          </p:cNvPr>
          <p:cNvGrpSpPr/>
          <p:nvPr/>
        </p:nvGrpSpPr>
        <p:grpSpPr>
          <a:xfrm>
            <a:off x="4508677" y="3421695"/>
            <a:ext cx="4456440" cy="716040"/>
            <a:chOff x="4508677" y="3421695"/>
            <a:chExt cx="4456440" cy="716040"/>
          </a:xfrm>
        </p:grpSpPr>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3DB8D651-4A17-4C62-AA57-222419A045C2}"/>
                    </a:ext>
                  </a:extLst>
                </p14:cNvPr>
                <p14:cNvContentPartPr/>
                <p14:nvPr/>
              </p14:nvContentPartPr>
              <p14:xfrm>
                <a:off x="4508677" y="3503415"/>
                <a:ext cx="360" cy="360"/>
              </p14:xfrm>
            </p:contentPart>
          </mc:Choice>
          <mc:Fallback xmlns="">
            <p:pic>
              <p:nvPicPr>
                <p:cNvPr id="18" name="Ink 17">
                  <a:extLst>
                    <a:ext uri="{FF2B5EF4-FFF2-40B4-BE49-F238E27FC236}">
                      <a16:creationId xmlns:a16="http://schemas.microsoft.com/office/drawing/2014/main" id="{3DB8D651-4A17-4C62-AA57-222419A045C2}"/>
                    </a:ext>
                  </a:extLst>
                </p:cNvPr>
                <p:cNvPicPr/>
                <p:nvPr/>
              </p:nvPicPr>
              <p:blipFill>
                <a:blip r:embed="rId6"/>
                <a:stretch>
                  <a:fillRect/>
                </a:stretch>
              </p:blipFill>
              <p:spPr>
                <a:xfrm>
                  <a:off x="4500037" y="3494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DCF9774A-142C-4C9A-891B-50227046D521}"/>
                    </a:ext>
                  </a:extLst>
                </p14:cNvPr>
                <p14:cNvContentPartPr/>
                <p14:nvPr/>
              </p14:nvContentPartPr>
              <p14:xfrm>
                <a:off x="4528477" y="3421695"/>
                <a:ext cx="4436640" cy="716040"/>
              </p14:xfrm>
            </p:contentPart>
          </mc:Choice>
          <mc:Fallback xmlns="">
            <p:pic>
              <p:nvPicPr>
                <p:cNvPr id="19" name="Ink 18">
                  <a:extLst>
                    <a:ext uri="{FF2B5EF4-FFF2-40B4-BE49-F238E27FC236}">
                      <a16:creationId xmlns:a16="http://schemas.microsoft.com/office/drawing/2014/main" id="{DCF9774A-142C-4C9A-891B-50227046D521}"/>
                    </a:ext>
                  </a:extLst>
                </p:cNvPr>
                <p:cNvPicPr/>
                <p:nvPr/>
              </p:nvPicPr>
              <p:blipFill>
                <a:blip r:embed="rId8"/>
                <a:stretch>
                  <a:fillRect/>
                </a:stretch>
              </p:blipFill>
              <p:spPr>
                <a:xfrm>
                  <a:off x="4519477" y="3412695"/>
                  <a:ext cx="4454280" cy="733680"/>
                </a:xfrm>
                <a:prstGeom prst="rect">
                  <a:avLst/>
                </a:prstGeom>
              </p:spPr>
            </p:pic>
          </mc:Fallback>
        </mc:AlternateContent>
      </p:grpSp>
      <p:grpSp>
        <p:nvGrpSpPr>
          <p:cNvPr id="25" name="Group 24">
            <a:extLst>
              <a:ext uri="{FF2B5EF4-FFF2-40B4-BE49-F238E27FC236}">
                <a16:creationId xmlns:a16="http://schemas.microsoft.com/office/drawing/2014/main" id="{03F8D516-E3C6-4FCA-95D2-0BAFCBF454A7}"/>
              </a:ext>
            </a:extLst>
          </p:cNvPr>
          <p:cNvGrpSpPr/>
          <p:nvPr/>
        </p:nvGrpSpPr>
        <p:grpSpPr>
          <a:xfrm>
            <a:off x="5244517" y="4762695"/>
            <a:ext cx="3963960" cy="1248120"/>
            <a:chOff x="5244517" y="4762695"/>
            <a:chExt cx="3963960" cy="1248120"/>
          </a:xfrm>
        </p:grpSpPr>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9FC41478-59D6-4945-9231-82EEB83D2CC8}"/>
                    </a:ext>
                  </a:extLst>
                </p14:cNvPr>
                <p14:cNvContentPartPr/>
                <p14:nvPr/>
              </p14:nvContentPartPr>
              <p14:xfrm>
                <a:off x="5244517" y="4762695"/>
                <a:ext cx="3963960" cy="247320"/>
              </p14:xfrm>
            </p:contentPart>
          </mc:Choice>
          <mc:Fallback xmlns="">
            <p:pic>
              <p:nvPicPr>
                <p:cNvPr id="21" name="Ink 20">
                  <a:extLst>
                    <a:ext uri="{FF2B5EF4-FFF2-40B4-BE49-F238E27FC236}">
                      <a16:creationId xmlns:a16="http://schemas.microsoft.com/office/drawing/2014/main" id="{9FC41478-59D6-4945-9231-82EEB83D2CC8}"/>
                    </a:ext>
                  </a:extLst>
                </p:cNvPr>
                <p:cNvPicPr/>
                <p:nvPr/>
              </p:nvPicPr>
              <p:blipFill>
                <a:blip r:embed="rId10"/>
                <a:stretch>
                  <a:fillRect/>
                </a:stretch>
              </p:blipFill>
              <p:spPr>
                <a:xfrm>
                  <a:off x="5235517" y="4754055"/>
                  <a:ext cx="398160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57DD0CF5-9EA7-44EB-BD83-748BDC01E257}"/>
                    </a:ext>
                  </a:extLst>
                </p14:cNvPr>
                <p14:cNvContentPartPr/>
                <p14:nvPr/>
              </p14:nvContentPartPr>
              <p14:xfrm>
                <a:off x="7674157" y="5196855"/>
                <a:ext cx="1375560" cy="150480"/>
              </p14:xfrm>
            </p:contentPart>
          </mc:Choice>
          <mc:Fallback xmlns="">
            <p:pic>
              <p:nvPicPr>
                <p:cNvPr id="22" name="Ink 21">
                  <a:extLst>
                    <a:ext uri="{FF2B5EF4-FFF2-40B4-BE49-F238E27FC236}">
                      <a16:creationId xmlns:a16="http://schemas.microsoft.com/office/drawing/2014/main" id="{57DD0CF5-9EA7-44EB-BD83-748BDC01E257}"/>
                    </a:ext>
                  </a:extLst>
                </p:cNvPr>
                <p:cNvPicPr/>
                <p:nvPr/>
              </p:nvPicPr>
              <p:blipFill>
                <a:blip r:embed="rId12"/>
                <a:stretch>
                  <a:fillRect/>
                </a:stretch>
              </p:blipFill>
              <p:spPr>
                <a:xfrm>
                  <a:off x="7665517" y="5188215"/>
                  <a:ext cx="13932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06B585AD-07B6-4E6B-BF5C-E2B262E8D8C3}"/>
                    </a:ext>
                  </a:extLst>
                </p14:cNvPr>
                <p14:cNvContentPartPr/>
                <p14:nvPr/>
              </p14:nvContentPartPr>
              <p14:xfrm>
                <a:off x="6846877" y="5385855"/>
                <a:ext cx="2163240" cy="624960"/>
              </p14:xfrm>
            </p:contentPart>
          </mc:Choice>
          <mc:Fallback xmlns="">
            <p:pic>
              <p:nvPicPr>
                <p:cNvPr id="23" name="Ink 22">
                  <a:extLst>
                    <a:ext uri="{FF2B5EF4-FFF2-40B4-BE49-F238E27FC236}">
                      <a16:creationId xmlns:a16="http://schemas.microsoft.com/office/drawing/2014/main" id="{06B585AD-07B6-4E6B-BF5C-E2B262E8D8C3}"/>
                    </a:ext>
                  </a:extLst>
                </p:cNvPr>
                <p:cNvPicPr/>
                <p:nvPr/>
              </p:nvPicPr>
              <p:blipFill>
                <a:blip r:embed="rId14"/>
                <a:stretch>
                  <a:fillRect/>
                </a:stretch>
              </p:blipFill>
              <p:spPr>
                <a:xfrm>
                  <a:off x="6838237" y="5376855"/>
                  <a:ext cx="2180880" cy="642600"/>
                </a:xfrm>
                <a:prstGeom prst="rect">
                  <a:avLst/>
                </a:prstGeom>
              </p:spPr>
            </p:pic>
          </mc:Fallback>
        </mc:AlternateContent>
      </p:grpSp>
    </p:spTree>
    <p:extLst>
      <p:ext uri="{BB962C8B-B14F-4D97-AF65-F5344CB8AC3E}">
        <p14:creationId xmlns:p14="http://schemas.microsoft.com/office/powerpoint/2010/main" val="278719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C406E8-6FE5-4623-8798-CD1B435CCA85}"/>
              </a:ext>
            </a:extLst>
          </p:cNvPr>
          <p:cNvSpPr>
            <a:spLocks noGrp="1"/>
          </p:cNvSpPr>
          <p:nvPr>
            <p:ph type="title"/>
          </p:nvPr>
        </p:nvSpPr>
        <p:spPr>
          <a:xfrm>
            <a:off x="800100" y="146050"/>
            <a:ext cx="5010150" cy="1325563"/>
          </a:xfrm>
        </p:spPr>
        <p:txBody>
          <a:bodyPr/>
          <a:lstStyle/>
          <a:p>
            <a:r>
              <a:rPr lang="en-US" dirty="0"/>
              <a:t>Character list</a:t>
            </a:r>
          </a:p>
        </p:txBody>
      </p:sp>
      <p:sp>
        <p:nvSpPr>
          <p:cNvPr id="2" name="TextBox 1">
            <a:extLst>
              <a:ext uri="{FF2B5EF4-FFF2-40B4-BE49-F238E27FC236}">
                <a16:creationId xmlns:a16="http://schemas.microsoft.com/office/drawing/2014/main" id="{D253E7BB-0AD8-400D-A557-C98D3CB443D5}"/>
              </a:ext>
            </a:extLst>
          </p:cNvPr>
          <p:cNvSpPr txBox="1"/>
          <p:nvPr/>
        </p:nvSpPr>
        <p:spPr>
          <a:xfrm>
            <a:off x="1028700" y="1338262"/>
            <a:ext cx="4219575" cy="2677656"/>
          </a:xfrm>
          <a:prstGeom prst="rect">
            <a:avLst/>
          </a:prstGeom>
          <a:noFill/>
        </p:spPr>
        <p:txBody>
          <a:bodyPr wrap="square" rtlCol="0">
            <a:spAutoFit/>
          </a:bodyPr>
          <a:lstStyle/>
          <a:p>
            <a:r>
              <a:rPr lang="en-US" sz="2400" dirty="0"/>
              <a:t>Each student will play/read ONE character in a group story.</a:t>
            </a:r>
          </a:p>
          <a:p>
            <a:endParaRPr lang="en-US" sz="2400" dirty="0"/>
          </a:p>
          <a:p>
            <a:r>
              <a:rPr lang="en-US" sz="2400" dirty="0"/>
              <a:t>We will need:</a:t>
            </a:r>
          </a:p>
          <a:p>
            <a:pPr marL="285750" indent="-285750">
              <a:buFont typeface="Arial" panose="020B0604020202020204" pitchFamily="34" charset="0"/>
              <a:buChar char="•"/>
            </a:pPr>
            <a:r>
              <a:rPr lang="en-US" sz="2400" dirty="0"/>
              <a:t>Superheroes</a:t>
            </a:r>
          </a:p>
          <a:p>
            <a:pPr marL="285750" indent="-285750">
              <a:buFont typeface="Arial" panose="020B0604020202020204" pitchFamily="34" charset="0"/>
              <a:buChar char="•"/>
            </a:pPr>
            <a:r>
              <a:rPr lang="en-US" sz="2400" dirty="0"/>
              <a:t>Villains</a:t>
            </a:r>
          </a:p>
          <a:p>
            <a:pPr marL="285750" indent="-285750">
              <a:buFont typeface="Arial" panose="020B0604020202020204" pitchFamily="34" charset="0"/>
              <a:buChar char="•"/>
            </a:pPr>
            <a:r>
              <a:rPr lang="en-US" sz="2400" dirty="0"/>
              <a:t>Narrator(s)</a:t>
            </a:r>
          </a:p>
        </p:txBody>
      </p:sp>
      <p:pic>
        <p:nvPicPr>
          <p:cNvPr id="7" name="Picture 6" descr="Icon&#10;&#10;Description automatically generated">
            <a:extLst>
              <a:ext uri="{FF2B5EF4-FFF2-40B4-BE49-F238E27FC236}">
                <a16:creationId xmlns:a16="http://schemas.microsoft.com/office/drawing/2014/main" id="{0C162CA0-1BEA-4645-98E5-0EA3B5D8A1DD}"/>
              </a:ext>
            </a:extLst>
          </p:cNvPr>
          <p:cNvPicPr>
            <a:picLocks noChangeAspect="1"/>
          </p:cNvPicPr>
          <p:nvPr/>
        </p:nvPicPr>
        <p:blipFill>
          <a:blip r:embed="rId2"/>
          <a:stretch>
            <a:fillRect/>
          </a:stretch>
        </p:blipFill>
        <p:spPr>
          <a:xfrm>
            <a:off x="2199238" y="4682751"/>
            <a:ext cx="1409467" cy="1943100"/>
          </a:xfrm>
          <a:prstGeom prst="rect">
            <a:avLst/>
          </a:prstGeom>
        </p:spPr>
      </p:pic>
      <p:pic>
        <p:nvPicPr>
          <p:cNvPr id="9" name="Picture 8" descr="Icon&#10;&#10;Description automatically generated">
            <a:extLst>
              <a:ext uri="{FF2B5EF4-FFF2-40B4-BE49-F238E27FC236}">
                <a16:creationId xmlns:a16="http://schemas.microsoft.com/office/drawing/2014/main" id="{79C804ED-1BC5-4A27-B703-5B86958E6051}"/>
              </a:ext>
            </a:extLst>
          </p:cNvPr>
          <p:cNvPicPr>
            <a:picLocks noChangeAspect="1"/>
          </p:cNvPicPr>
          <p:nvPr/>
        </p:nvPicPr>
        <p:blipFill>
          <a:blip r:embed="rId3"/>
          <a:stretch>
            <a:fillRect/>
          </a:stretch>
        </p:blipFill>
        <p:spPr>
          <a:xfrm>
            <a:off x="8387101" y="4317626"/>
            <a:ext cx="1752664" cy="2031325"/>
          </a:xfrm>
          <a:prstGeom prst="rect">
            <a:avLst/>
          </a:prstGeom>
        </p:spPr>
      </p:pic>
      <p:pic>
        <p:nvPicPr>
          <p:cNvPr id="11" name="Picture 10" descr="Icon&#10;&#10;Description automatically generated">
            <a:extLst>
              <a:ext uri="{FF2B5EF4-FFF2-40B4-BE49-F238E27FC236}">
                <a16:creationId xmlns:a16="http://schemas.microsoft.com/office/drawing/2014/main" id="{555BAB89-77C5-48B0-B068-DA1543141829}"/>
              </a:ext>
            </a:extLst>
          </p:cNvPr>
          <p:cNvPicPr>
            <a:picLocks noChangeAspect="1"/>
          </p:cNvPicPr>
          <p:nvPr/>
        </p:nvPicPr>
        <p:blipFill>
          <a:blip r:embed="rId4"/>
          <a:stretch>
            <a:fillRect/>
          </a:stretch>
        </p:blipFill>
        <p:spPr>
          <a:xfrm>
            <a:off x="3870551" y="4317626"/>
            <a:ext cx="1764344" cy="2175249"/>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73DE39E3-FF96-409E-9623-70408BE7B9A7}"/>
              </a:ext>
            </a:extLst>
          </p:cNvPr>
          <p:cNvPicPr>
            <a:picLocks noChangeAspect="1"/>
          </p:cNvPicPr>
          <p:nvPr/>
        </p:nvPicPr>
        <p:blipFill>
          <a:blip r:embed="rId5"/>
          <a:stretch>
            <a:fillRect/>
          </a:stretch>
        </p:blipFill>
        <p:spPr>
          <a:xfrm>
            <a:off x="6263907" y="4615889"/>
            <a:ext cx="1787807" cy="2076823"/>
          </a:xfrm>
          <a:prstGeom prst="rect">
            <a:avLst/>
          </a:prstGeom>
        </p:spPr>
      </p:pic>
      <p:sp>
        <p:nvSpPr>
          <p:cNvPr id="3" name="TextBox 2">
            <a:extLst>
              <a:ext uri="{FF2B5EF4-FFF2-40B4-BE49-F238E27FC236}">
                <a16:creationId xmlns:a16="http://schemas.microsoft.com/office/drawing/2014/main" id="{9CB24FBD-EBCF-4D3D-97D9-D33C8AB90C98}"/>
              </a:ext>
            </a:extLst>
          </p:cNvPr>
          <p:cNvSpPr txBox="1"/>
          <p:nvPr/>
        </p:nvSpPr>
        <p:spPr>
          <a:xfrm>
            <a:off x="6096000" y="2384702"/>
            <a:ext cx="4100513" cy="1631216"/>
          </a:xfrm>
          <a:prstGeom prst="rect">
            <a:avLst/>
          </a:prstGeom>
          <a:noFill/>
        </p:spPr>
        <p:txBody>
          <a:bodyPr wrap="square" rtlCol="0">
            <a:spAutoFit/>
          </a:bodyPr>
          <a:lstStyle/>
          <a:p>
            <a:r>
              <a:rPr lang="en-US" sz="2000" dirty="0"/>
              <a:t>Optional:</a:t>
            </a:r>
          </a:p>
          <a:p>
            <a:pPr marL="285750" indent="-285750">
              <a:buFont typeface="Arial" panose="020B0604020202020204" pitchFamily="34" charset="0"/>
              <a:buChar char="•"/>
            </a:pPr>
            <a:r>
              <a:rPr lang="en-US" sz="2000" dirty="0"/>
              <a:t>Allies (friends &amp; family) – can be sidekicks or pets</a:t>
            </a:r>
          </a:p>
          <a:p>
            <a:pPr marL="285750" indent="-285750">
              <a:buFont typeface="Arial" panose="020B0604020202020204" pitchFamily="34" charset="0"/>
              <a:buChar char="•"/>
            </a:pPr>
            <a:r>
              <a:rPr lang="en-US" sz="2000" dirty="0"/>
              <a:t>Other (mayor/president/police etc.) </a:t>
            </a:r>
          </a:p>
        </p:txBody>
      </p:sp>
    </p:spTree>
    <p:extLst>
      <p:ext uri="{BB962C8B-B14F-4D97-AF65-F5344CB8AC3E}">
        <p14:creationId xmlns:p14="http://schemas.microsoft.com/office/powerpoint/2010/main" val="1692880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180A3C5E-84AB-4698-BE52-870D0D90A88B}"/>
              </a:ext>
            </a:extLst>
          </p:cNvPr>
          <p:cNvSpPr>
            <a:spLocks noGrp="1"/>
          </p:cNvSpPr>
          <p:nvPr>
            <p:ph type="subTitle" idx="1"/>
          </p:nvPr>
        </p:nvSpPr>
        <p:spPr>
          <a:xfrm>
            <a:off x="2137592" y="4600575"/>
            <a:ext cx="7320733" cy="1952625"/>
          </a:xfrm>
          <a:solidFill>
            <a:schemeClr val="accent4">
              <a:lumMod val="20000"/>
              <a:lumOff val="80000"/>
            </a:schemeClr>
          </a:solidFill>
        </p:spPr>
        <p:txBody>
          <a:bodyPr>
            <a:normAutofit/>
          </a:bodyPr>
          <a:lstStyle/>
          <a:p>
            <a:r>
              <a:rPr lang="en-US" sz="2600" dirty="0"/>
              <a:t>When and where does our story take place?</a:t>
            </a:r>
          </a:p>
          <a:p>
            <a:r>
              <a:rPr lang="en-US" sz="2600" dirty="0"/>
              <a:t>What are </a:t>
            </a:r>
            <a:r>
              <a:rPr lang="en-US" sz="2600" i="1" dirty="0"/>
              <a:t>the rules </a:t>
            </a:r>
            <a:r>
              <a:rPr lang="en-US" sz="2600" dirty="0"/>
              <a:t>of this world?</a:t>
            </a:r>
          </a:p>
          <a:p>
            <a:r>
              <a:rPr lang="en-US" sz="2600" dirty="0"/>
              <a:t>Who is ‘in charge’?</a:t>
            </a:r>
          </a:p>
          <a:p>
            <a:r>
              <a:rPr lang="en-US" sz="2600" dirty="0"/>
              <a:t>How are superheroes treated?</a:t>
            </a:r>
          </a:p>
          <a:p>
            <a:endParaRPr lang="en-US" dirty="0"/>
          </a:p>
        </p:txBody>
      </p:sp>
      <p:pic>
        <p:nvPicPr>
          <p:cNvPr id="3" name="Picture 2" descr="A picture containing nature, outdoor, several&#10;&#10;Description automatically generated">
            <a:extLst>
              <a:ext uri="{FF2B5EF4-FFF2-40B4-BE49-F238E27FC236}">
                <a16:creationId xmlns:a16="http://schemas.microsoft.com/office/drawing/2014/main" id="{E12BF4C3-D90E-40F0-9F51-5D8BCC3D6726}"/>
              </a:ext>
            </a:extLst>
          </p:cNvPr>
          <p:cNvPicPr>
            <a:picLocks noChangeAspect="1"/>
          </p:cNvPicPr>
          <p:nvPr/>
        </p:nvPicPr>
        <p:blipFill>
          <a:blip r:embed="rId2"/>
          <a:stretch>
            <a:fillRect/>
          </a:stretch>
        </p:blipFill>
        <p:spPr>
          <a:xfrm>
            <a:off x="191247" y="210363"/>
            <a:ext cx="8160894" cy="3903250"/>
          </a:xfrm>
          <a:prstGeom prst="rect">
            <a:avLst/>
          </a:prstGeom>
        </p:spPr>
      </p:pic>
      <p:sp>
        <p:nvSpPr>
          <p:cNvPr id="5" name="Title 4">
            <a:extLst>
              <a:ext uri="{FF2B5EF4-FFF2-40B4-BE49-F238E27FC236}">
                <a16:creationId xmlns:a16="http://schemas.microsoft.com/office/drawing/2014/main" id="{439C9FE0-857D-4811-B3D2-AC3E0954A22B}"/>
              </a:ext>
            </a:extLst>
          </p:cNvPr>
          <p:cNvSpPr>
            <a:spLocks noGrp="1"/>
          </p:cNvSpPr>
          <p:nvPr>
            <p:ph type="title"/>
          </p:nvPr>
        </p:nvSpPr>
        <p:spPr>
          <a:xfrm>
            <a:off x="8643938" y="254559"/>
            <a:ext cx="3413031" cy="3231591"/>
          </a:xfrm>
        </p:spPr>
        <p:txBody>
          <a:bodyPr>
            <a:normAutofit/>
          </a:bodyPr>
          <a:lstStyle/>
          <a:p>
            <a:pPr algn="r"/>
            <a:r>
              <a:rPr lang="en-US" dirty="0"/>
              <a:t>Designing the Story world</a:t>
            </a:r>
          </a:p>
        </p:txBody>
      </p:sp>
    </p:spTree>
    <p:extLst>
      <p:ext uri="{BB962C8B-B14F-4D97-AF65-F5344CB8AC3E}">
        <p14:creationId xmlns:p14="http://schemas.microsoft.com/office/powerpoint/2010/main" val="2025752668"/>
      </p:ext>
    </p:extLst>
  </p:cSld>
  <p:clrMapOvr>
    <a:masterClrMapping/>
  </p:clrMapOvr>
</p:sld>
</file>

<file path=ppt/theme/theme1.xml><?xml version="1.0" encoding="utf-8"?>
<a:theme xmlns:a="http://schemas.openxmlformats.org/drawingml/2006/main" name="Theme2">
  <a:themeElements>
    <a:clrScheme name="Custom 2">
      <a:dk1>
        <a:srgbClr val="000000"/>
      </a:dk1>
      <a:lt1>
        <a:srgbClr val="FFFFFF"/>
      </a:lt1>
      <a:dk2>
        <a:srgbClr val="44546A"/>
      </a:dk2>
      <a:lt2>
        <a:srgbClr val="E7E6E6"/>
      </a:lt2>
      <a:accent1>
        <a:srgbClr val="084C7F"/>
      </a:accent1>
      <a:accent2>
        <a:srgbClr val="F89520"/>
      </a:accent2>
      <a:accent3>
        <a:srgbClr val="A5A5A5"/>
      </a:accent3>
      <a:accent4>
        <a:srgbClr val="FECD05"/>
      </a:accent4>
      <a:accent5>
        <a:srgbClr val="0285D6"/>
      </a:accent5>
      <a:accent6>
        <a:srgbClr val="94E2F6"/>
      </a:accent6>
      <a:hlink>
        <a:srgbClr val="47BCEA"/>
      </a:hlink>
      <a:folHlink>
        <a:srgbClr val="0A7C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tslinkTemplate" id="{72FDC4DF-A588-E44F-8478-FED49315AC0A}" vid="{7DB7FE65-3826-AE40-8732-BD005EB35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1305</TotalTime>
  <Words>1024</Words>
  <Application>Microsoft Office PowerPoint</Application>
  <PresentationFormat>Widescreen</PresentationFormat>
  <Paragraphs>92</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Aller</vt:lpstr>
      <vt:lpstr>Gill Sans MT</vt:lpstr>
      <vt:lpstr>Arial</vt:lpstr>
      <vt:lpstr>Courier Prime</vt:lpstr>
      <vt:lpstr>Aller Light</vt:lpstr>
      <vt:lpstr>Calibri</vt:lpstr>
      <vt:lpstr>Theme2</vt:lpstr>
      <vt:lpstr>From page to Play</vt:lpstr>
      <vt:lpstr>objectives</vt:lpstr>
      <vt:lpstr>Pass or play!</vt:lpstr>
      <vt:lpstr>Double check</vt:lpstr>
      <vt:lpstr>Now what?</vt:lpstr>
      <vt:lpstr>What does a script look like?</vt:lpstr>
      <vt:lpstr>Act/Scene titles  Stage directions  character name  parenthetical  dialogue</vt:lpstr>
      <vt:lpstr>Character list</vt:lpstr>
      <vt:lpstr>Designing the Story world</vt:lpstr>
      <vt:lpstr>Group Story premise</vt:lpstr>
      <vt:lpstr>story premise</vt:lpstr>
      <vt:lpstr>3rd grade story premise sample</vt:lpstr>
      <vt:lpstr>Sample Second grade story premise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dc:title>
  <dc:creator>Posture 2</dc:creator>
  <cp:lastModifiedBy>Alicia Grega</cp:lastModifiedBy>
  <cp:revision>5</cp:revision>
  <dcterms:created xsi:type="dcterms:W3CDTF">2021-09-01T16:05:59Z</dcterms:created>
  <dcterms:modified xsi:type="dcterms:W3CDTF">2022-06-30T20:21:40Z</dcterms:modified>
</cp:coreProperties>
</file>