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6" r:id="rId1"/>
  </p:sldMasterIdLst>
  <p:notesMasterIdLst>
    <p:notesMasterId r:id="rId25"/>
  </p:notesMasterIdLst>
  <p:handoutMasterIdLst>
    <p:handoutMasterId r:id="rId26"/>
  </p:handoutMasterIdLst>
  <p:sldIdLst>
    <p:sldId id="267" r:id="rId2"/>
    <p:sldId id="262" r:id="rId3"/>
    <p:sldId id="260" r:id="rId4"/>
    <p:sldId id="259" r:id="rId5"/>
    <p:sldId id="330" r:id="rId6"/>
    <p:sldId id="331" r:id="rId7"/>
    <p:sldId id="268" r:id="rId8"/>
    <p:sldId id="269" r:id="rId9"/>
    <p:sldId id="274" r:id="rId10"/>
    <p:sldId id="332" r:id="rId11"/>
    <p:sldId id="270" r:id="rId12"/>
    <p:sldId id="333" r:id="rId13"/>
    <p:sldId id="263" r:id="rId14"/>
    <p:sldId id="334" r:id="rId15"/>
    <p:sldId id="261" r:id="rId16"/>
    <p:sldId id="335" r:id="rId17"/>
    <p:sldId id="272" r:id="rId18"/>
    <p:sldId id="273" r:id="rId19"/>
    <p:sldId id="271" r:id="rId20"/>
    <p:sldId id="265" r:id="rId21"/>
    <p:sldId id="323" r:id="rId22"/>
    <p:sldId id="329" r:id="rId23"/>
    <p:sldId id="266" r:id="rId24"/>
  </p:sldIdLst>
  <p:sldSz cx="12192000" cy="6858000"/>
  <p:notesSz cx="6858000" cy="9144000"/>
  <p:embeddedFontLst>
    <p:embeddedFont>
      <p:font typeface="Aller" panose="020B0604020202020204" charset="0"/>
      <p:regular r:id="rId27"/>
    </p:embeddedFont>
    <p:embeddedFont>
      <p:font typeface="Aller Light" panose="020B0604020202020204" charset="0"/>
      <p:regular r:id="rId28"/>
    </p:embeddedFont>
    <p:embeddedFont>
      <p:font typeface="Calibri" panose="020F0502020204030204" pitchFamily="34" charset="0"/>
      <p:regular r:id="rId29"/>
      <p:bold r:id="rId30"/>
      <p:italic r:id="rId31"/>
      <p:boldItalic r:id="rId32"/>
    </p:embeddedFont>
    <p:embeddedFont>
      <p:font typeface="Gill Sans MT" panose="020B0502020104020203" pitchFamily="34" charset="0"/>
      <p:regular r:id="rId33"/>
      <p:bold r:id="rId34"/>
      <p:italic r:id="rId35"/>
      <p:boldItalic r:id="rId36"/>
    </p:embeddedFont>
    <p:embeddedFont>
      <p:font typeface="Roboto Condensed" panose="02000000000000000000" pitchFamily="2"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C80"/>
    <a:srgbClr val="F99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3424C3-FAAB-4F04-A254-F2EAF01484EE}" v="6" dt="2022-03-15T16:39:38.2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45"/>
    <p:restoredTop sz="96327"/>
  </p:normalViewPr>
  <p:slideViewPr>
    <p:cSldViewPr snapToGrid="0" snapToObjects="1">
      <p:cViewPr>
        <p:scale>
          <a:sx n="100" d="100"/>
          <a:sy n="100" d="100"/>
        </p:scale>
        <p:origin x="51" y="336"/>
      </p:cViewPr>
      <p:guideLst/>
    </p:cSldViewPr>
  </p:slideViewPr>
  <p:notesTextViewPr>
    <p:cViewPr>
      <p:scale>
        <a:sx n="1" d="1"/>
        <a:sy n="1" d="1"/>
      </p:scale>
      <p:origin x="0" y="0"/>
    </p:cViewPr>
  </p:notesTextViewPr>
  <p:notesViewPr>
    <p:cSldViewPr snapToGrid="0" snapToObjects="1">
      <p:cViewPr varScale="1">
        <p:scale>
          <a:sx n="124" d="100"/>
          <a:sy n="124" d="100"/>
        </p:scale>
        <p:origin x="355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ia Grega" userId="b38d7653046671b7" providerId="LiveId" clId="{353424C3-FAAB-4F04-A254-F2EAF01484EE}"/>
    <pc:docChg chg="undo custSel addSld delSld modSld sldOrd">
      <pc:chgData name="Alicia Grega" userId="b38d7653046671b7" providerId="LiveId" clId="{353424C3-FAAB-4F04-A254-F2EAF01484EE}" dt="2022-03-15T16:57:23.286" v="376" actId="1076"/>
      <pc:docMkLst>
        <pc:docMk/>
      </pc:docMkLst>
      <pc:sldChg chg="del">
        <pc:chgData name="Alicia Grega" userId="b38d7653046671b7" providerId="LiveId" clId="{353424C3-FAAB-4F04-A254-F2EAF01484EE}" dt="2022-02-15T17:31:28.107" v="102" actId="47"/>
        <pc:sldMkLst>
          <pc:docMk/>
          <pc:sldMk cId="2292630451" sldId="259"/>
        </pc:sldMkLst>
      </pc:sldChg>
      <pc:sldChg chg="add">
        <pc:chgData name="Alicia Grega" userId="b38d7653046671b7" providerId="LiveId" clId="{353424C3-FAAB-4F04-A254-F2EAF01484EE}" dt="2022-02-15T17:31:48.917" v="116"/>
        <pc:sldMkLst>
          <pc:docMk/>
          <pc:sldMk cId="3890742658" sldId="259"/>
        </pc:sldMkLst>
      </pc:sldChg>
      <pc:sldChg chg="modSp mod">
        <pc:chgData name="Alicia Grega" userId="b38d7653046671b7" providerId="LiveId" clId="{353424C3-FAAB-4F04-A254-F2EAF01484EE}" dt="2022-03-08T16:32:28.204" v="178" actId="14100"/>
        <pc:sldMkLst>
          <pc:docMk/>
          <pc:sldMk cId="51018398" sldId="260"/>
        </pc:sldMkLst>
        <pc:spChg chg="mod">
          <ac:chgData name="Alicia Grega" userId="b38d7653046671b7" providerId="LiveId" clId="{353424C3-FAAB-4F04-A254-F2EAF01484EE}" dt="2022-03-08T16:32:28.204" v="178" actId="14100"/>
          <ac:spMkLst>
            <pc:docMk/>
            <pc:sldMk cId="51018398" sldId="260"/>
            <ac:spMk id="3" creationId="{B0B51AFD-AB9A-2A4B-94DA-9C3066E424A1}"/>
          </ac:spMkLst>
        </pc:spChg>
      </pc:sldChg>
      <pc:sldChg chg="modSp add mod">
        <pc:chgData name="Alicia Grega" userId="b38d7653046671b7" providerId="LiveId" clId="{353424C3-FAAB-4F04-A254-F2EAF01484EE}" dt="2022-03-08T16:33:16.175" v="181" actId="14100"/>
        <pc:sldMkLst>
          <pc:docMk/>
          <pc:sldMk cId="3310899471" sldId="261"/>
        </pc:sldMkLst>
        <pc:spChg chg="mod">
          <ac:chgData name="Alicia Grega" userId="b38d7653046671b7" providerId="LiveId" clId="{353424C3-FAAB-4F04-A254-F2EAF01484EE}" dt="2022-03-08T16:33:16.175" v="181" actId="14100"/>
          <ac:spMkLst>
            <pc:docMk/>
            <pc:sldMk cId="3310899471" sldId="261"/>
            <ac:spMk id="2" creationId="{02B01354-D3F3-4758-BE5C-8120018AC7B0}"/>
          </ac:spMkLst>
        </pc:spChg>
      </pc:sldChg>
      <pc:sldChg chg="modSp mod">
        <pc:chgData name="Alicia Grega" userId="b38d7653046671b7" providerId="LiveId" clId="{353424C3-FAAB-4F04-A254-F2EAF01484EE}" dt="2022-03-15T16:52:25.349" v="375" actId="20577"/>
        <pc:sldMkLst>
          <pc:docMk/>
          <pc:sldMk cId="149153980" sldId="262"/>
        </pc:sldMkLst>
        <pc:spChg chg="mod">
          <ac:chgData name="Alicia Grega" userId="b38d7653046671b7" providerId="LiveId" clId="{353424C3-FAAB-4F04-A254-F2EAF01484EE}" dt="2022-03-15T16:52:25.349" v="375" actId="20577"/>
          <ac:spMkLst>
            <pc:docMk/>
            <pc:sldMk cId="149153980" sldId="262"/>
            <ac:spMk id="5" creationId="{58287D7E-5FCC-694A-A064-ABA69DD999D4}"/>
          </ac:spMkLst>
        </pc:spChg>
      </pc:sldChg>
      <pc:sldChg chg="del">
        <pc:chgData name="Alicia Grega" userId="b38d7653046671b7" providerId="LiveId" clId="{353424C3-FAAB-4F04-A254-F2EAF01484EE}" dt="2022-02-15T17:30:16.121" v="0" actId="47"/>
        <pc:sldMkLst>
          <pc:docMk/>
          <pc:sldMk cId="2036238969" sldId="263"/>
        </pc:sldMkLst>
      </pc:sldChg>
      <pc:sldChg chg="delSp add setBg delDesignElem">
        <pc:chgData name="Alicia Grega" userId="b38d7653046671b7" providerId="LiveId" clId="{353424C3-FAAB-4F04-A254-F2EAF01484EE}" dt="2022-02-15T17:31:48.917" v="116"/>
        <pc:sldMkLst>
          <pc:docMk/>
          <pc:sldMk cId="3160884301" sldId="263"/>
        </pc:sldMkLst>
        <pc:spChg chg="del">
          <ac:chgData name="Alicia Grega" userId="b38d7653046671b7" providerId="LiveId" clId="{353424C3-FAAB-4F04-A254-F2EAF01484EE}" dt="2022-02-15T17:31:48.917" v="116"/>
          <ac:spMkLst>
            <pc:docMk/>
            <pc:sldMk cId="3160884301" sldId="263"/>
            <ac:spMk id="12" creationId="{F557AC3B-63D5-4181-AD35-0D051F7C8225}"/>
          </ac:spMkLst>
        </pc:spChg>
      </pc:sldChg>
      <pc:sldChg chg="del ord">
        <pc:chgData name="Alicia Grega" userId="b38d7653046671b7" providerId="LiveId" clId="{353424C3-FAAB-4F04-A254-F2EAF01484EE}" dt="2022-03-08T16:33:35.448" v="184" actId="47"/>
        <pc:sldMkLst>
          <pc:docMk/>
          <pc:sldMk cId="3313402271" sldId="264"/>
        </pc:sldMkLst>
      </pc:sldChg>
      <pc:sldChg chg="modSp mod ord">
        <pc:chgData name="Alicia Grega" userId="b38d7653046671b7" providerId="LiveId" clId="{353424C3-FAAB-4F04-A254-F2EAF01484EE}" dt="2022-03-08T16:34:27.525" v="245" actId="1076"/>
        <pc:sldMkLst>
          <pc:docMk/>
          <pc:sldMk cId="2035289284" sldId="265"/>
        </pc:sldMkLst>
        <pc:spChg chg="mod">
          <ac:chgData name="Alicia Grega" userId="b38d7653046671b7" providerId="LiveId" clId="{353424C3-FAAB-4F04-A254-F2EAF01484EE}" dt="2022-03-08T16:34:27.525" v="245" actId="1076"/>
          <ac:spMkLst>
            <pc:docMk/>
            <pc:sldMk cId="2035289284" sldId="265"/>
            <ac:spMk id="3" creationId="{B0B51AFD-AB9A-2A4B-94DA-9C3066E424A1}"/>
          </ac:spMkLst>
        </pc:spChg>
      </pc:sldChg>
      <pc:sldChg chg="addSp delSp modSp mod">
        <pc:chgData name="Alicia Grega" userId="b38d7653046671b7" providerId="LiveId" clId="{353424C3-FAAB-4F04-A254-F2EAF01484EE}" dt="2022-03-15T16:40:34.108" v="333" actId="1076"/>
        <pc:sldMkLst>
          <pc:docMk/>
          <pc:sldMk cId="1034513091" sldId="267"/>
        </pc:sldMkLst>
        <pc:spChg chg="mod">
          <ac:chgData name="Alicia Grega" userId="b38d7653046671b7" providerId="LiveId" clId="{353424C3-FAAB-4F04-A254-F2EAF01484EE}" dt="2022-03-15T16:40:25.545" v="331" actId="1076"/>
          <ac:spMkLst>
            <pc:docMk/>
            <pc:sldMk cId="1034513091" sldId="267"/>
            <ac:spMk id="2" creationId="{61B1F44B-3182-43D6-8FBB-B9B175E1312E}"/>
          </ac:spMkLst>
        </pc:spChg>
        <pc:spChg chg="mod">
          <ac:chgData name="Alicia Grega" userId="b38d7653046671b7" providerId="LiveId" clId="{353424C3-FAAB-4F04-A254-F2EAF01484EE}" dt="2022-03-15T16:40:31.747" v="332" actId="1076"/>
          <ac:spMkLst>
            <pc:docMk/>
            <pc:sldMk cId="1034513091" sldId="267"/>
            <ac:spMk id="3" creationId="{96721E17-CECA-48E6-A61A-5FA96213C684}"/>
          </ac:spMkLst>
        </pc:spChg>
        <pc:picChg chg="add del mod modCrop">
          <ac:chgData name="Alicia Grega" userId="b38d7653046671b7" providerId="LiveId" clId="{353424C3-FAAB-4F04-A254-F2EAF01484EE}" dt="2022-03-15T16:39:06.969" v="312" actId="931"/>
          <ac:picMkLst>
            <pc:docMk/>
            <pc:sldMk cId="1034513091" sldId="267"/>
            <ac:picMk id="6" creationId="{20DC5B72-CAE8-4E5B-BE41-1556A56EFA8D}"/>
          </ac:picMkLst>
        </pc:picChg>
        <pc:picChg chg="add mod ord">
          <ac:chgData name="Alicia Grega" userId="b38d7653046671b7" providerId="LiveId" clId="{353424C3-FAAB-4F04-A254-F2EAF01484EE}" dt="2022-03-15T16:40:34.108" v="333" actId="1076"/>
          <ac:picMkLst>
            <pc:docMk/>
            <pc:sldMk cId="1034513091" sldId="267"/>
            <ac:picMk id="8" creationId="{C5B89C85-B682-4AAC-8950-79B7B2BD8AEC}"/>
          </ac:picMkLst>
        </pc:picChg>
      </pc:sldChg>
      <pc:sldChg chg="delSp add setBg delDesignElem">
        <pc:chgData name="Alicia Grega" userId="b38d7653046671b7" providerId="LiveId" clId="{353424C3-FAAB-4F04-A254-F2EAF01484EE}" dt="2022-02-15T17:31:48.917" v="116"/>
        <pc:sldMkLst>
          <pc:docMk/>
          <pc:sldMk cId="161382309" sldId="268"/>
        </pc:sldMkLst>
        <pc:spChg chg="del">
          <ac:chgData name="Alicia Grega" userId="b38d7653046671b7" providerId="LiveId" clId="{353424C3-FAAB-4F04-A254-F2EAF01484EE}" dt="2022-02-15T17:31:48.917" v="116"/>
          <ac:spMkLst>
            <pc:docMk/>
            <pc:sldMk cId="161382309" sldId="268"/>
            <ac:spMk id="8" creationId="{F557AC3B-63D5-4181-AD35-0D051F7C8225}"/>
          </ac:spMkLst>
        </pc:spChg>
      </pc:sldChg>
      <pc:sldChg chg="delSp add setBg delDesignElem">
        <pc:chgData name="Alicia Grega" userId="b38d7653046671b7" providerId="LiveId" clId="{353424C3-FAAB-4F04-A254-F2EAF01484EE}" dt="2022-02-15T17:31:48.917" v="116"/>
        <pc:sldMkLst>
          <pc:docMk/>
          <pc:sldMk cId="183199335" sldId="269"/>
        </pc:sldMkLst>
        <pc:spChg chg="del">
          <ac:chgData name="Alicia Grega" userId="b38d7653046671b7" providerId="LiveId" clId="{353424C3-FAAB-4F04-A254-F2EAF01484EE}" dt="2022-02-15T17:31:48.917" v="116"/>
          <ac:spMkLst>
            <pc:docMk/>
            <pc:sldMk cId="183199335" sldId="269"/>
            <ac:spMk id="13" creationId="{F557AC3B-63D5-4181-AD35-0D051F7C8225}"/>
          </ac:spMkLst>
        </pc:spChg>
      </pc:sldChg>
      <pc:sldChg chg="delSp add setBg delDesignElem">
        <pc:chgData name="Alicia Grega" userId="b38d7653046671b7" providerId="LiveId" clId="{353424C3-FAAB-4F04-A254-F2EAF01484EE}" dt="2022-02-15T17:31:48.917" v="116"/>
        <pc:sldMkLst>
          <pc:docMk/>
          <pc:sldMk cId="739125258" sldId="270"/>
        </pc:sldMkLst>
        <pc:spChg chg="del">
          <ac:chgData name="Alicia Grega" userId="b38d7653046671b7" providerId="LiveId" clId="{353424C3-FAAB-4F04-A254-F2EAF01484EE}" dt="2022-02-15T17:31:48.917" v="116"/>
          <ac:spMkLst>
            <pc:docMk/>
            <pc:sldMk cId="739125258" sldId="270"/>
            <ac:spMk id="8" creationId="{99C0B311-F8C2-4EC9-8BE3-57FFC031A121}"/>
          </ac:spMkLst>
        </pc:spChg>
        <pc:spChg chg="del">
          <ac:chgData name="Alicia Grega" userId="b38d7653046671b7" providerId="LiveId" clId="{353424C3-FAAB-4F04-A254-F2EAF01484EE}" dt="2022-02-15T17:31:48.917" v="116"/>
          <ac:spMkLst>
            <pc:docMk/>
            <pc:sldMk cId="739125258" sldId="270"/>
            <ac:spMk id="10" creationId="{2196909C-85A9-45ED-860C-23E681677F98}"/>
          </ac:spMkLst>
        </pc:spChg>
      </pc:sldChg>
      <pc:sldChg chg="add">
        <pc:chgData name="Alicia Grega" userId="b38d7653046671b7" providerId="LiveId" clId="{353424C3-FAAB-4F04-A254-F2EAF01484EE}" dt="2022-02-15T17:31:48.917" v="116"/>
        <pc:sldMkLst>
          <pc:docMk/>
          <pc:sldMk cId="2484774612" sldId="271"/>
        </pc:sldMkLst>
      </pc:sldChg>
      <pc:sldChg chg="add">
        <pc:chgData name="Alicia Grega" userId="b38d7653046671b7" providerId="LiveId" clId="{353424C3-FAAB-4F04-A254-F2EAF01484EE}" dt="2022-02-15T17:31:48.917" v="116"/>
        <pc:sldMkLst>
          <pc:docMk/>
          <pc:sldMk cId="1374443598" sldId="272"/>
        </pc:sldMkLst>
      </pc:sldChg>
      <pc:sldChg chg="delSp add setBg delDesignElem">
        <pc:chgData name="Alicia Grega" userId="b38d7653046671b7" providerId="LiveId" clId="{353424C3-FAAB-4F04-A254-F2EAF01484EE}" dt="2022-02-15T17:31:48.917" v="116"/>
        <pc:sldMkLst>
          <pc:docMk/>
          <pc:sldMk cId="4106246844" sldId="273"/>
        </pc:sldMkLst>
        <pc:spChg chg="del">
          <ac:chgData name="Alicia Grega" userId="b38d7653046671b7" providerId="LiveId" clId="{353424C3-FAAB-4F04-A254-F2EAF01484EE}" dt="2022-02-15T17:31:48.917" v="116"/>
          <ac:spMkLst>
            <pc:docMk/>
            <pc:sldMk cId="4106246844" sldId="273"/>
            <ac:spMk id="8" creationId="{F557AC3B-63D5-4181-AD35-0D051F7C8225}"/>
          </ac:spMkLst>
        </pc:spChg>
      </pc:sldChg>
      <pc:sldChg chg="delSp add setBg delDesignElem">
        <pc:chgData name="Alicia Grega" userId="b38d7653046671b7" providerId="LiveId" clId="{353424C3-FAAB-4F04-A254-F2EAF01484EE}" dt="2022-02-15T17:31:48.917" v="116"/>
        <pc:sldMkLst>
          <pc:docMk/>
          <pc:sldMk cId="1679951063" sldId="274"/>
        </pc:sldMkLst>
        <pc:spChg chg="del">
          <ac:chgData name="Alicia Grega" userId="b38d7653046671b7" providerId="LiveId" clId="{353424C3-FAAB-4F04-A254-F2EAF01484EE}" dt="2022-02-15T17:31:48.917" v="116"/>
          <ac:spMkLst>
            <pc:docMk/>
            <pc:sldMk cId="1679951063" sldId="274"/>
            <ac:spMk id="10" creationId="{6162B572-B5A6-486E-A4BC-F00C53039729}"/>
          </ac:spMkLst>
        </pc:spChg>
      </pc:sldChg>
      <pc:sldChg chg="del">
        <pc:chgData name="Alicia Grega" userId="b38d7653046671b7" providerId="LiveId" clId="{353424C3-FAAB-4F04-A254-F2EAF01484EE}" dt="2022-02-15T17:30:16.121" v="0" actId="47"/>
        <pc:sldMkLst>
          <pc:docMk/>
          <pc:sldMk cId="2813964227" sldId="300"/>
        </pc:sldMkLst>
      </pc:sldChg>
      <pc:sldChg chg="del">
        <pc:chgData name="Alicia Grega" userId="b38d7653046671b7" providerId="LiveId" clId="{353424C3-FAAB-4F04-A254-F2EAF01484EE}" dt="2022-02-15T17:31:38.427" v="105" actId="47"/>
        <pc:sldMkLst>
          <pc:docMk/>
          <pc:sldMk cId="1054297341" sldId="321"/>
        </pc:sldMkLst>
      </pc:sldChg>
      <pc:sldChg chg="del">
        <pc:chgData name="Alicia Grega" userId="b38d7653046671b7" providerId="LiveId" clId="{353424C3-FAAB-4F04-A254-F2EAF01484EE}" dt="2022-02-15T17:30:16.121" v="0" actId="47"/>
        <pc:sldMkLst>
          <pc:docMk/>
          <pc:sldMk cId="2787195167" sldId="324"/>
        </pc:sldMkLst>
      </pc:sldChg>
      <pc:sldChg chg="del">
        <pc:chgData name="Alicia Grega" userId="b38d7653046671b7" providerId="LiveId" clId="{353424C3-FAAB-4F04-A254-F2EAF01484EE}" dt="2022-02-15T17:30:16.121" v="0" actId="47"/>
        <pc:sldMkLst>
          <pc:docMk/>
          <pc:sldMk cId="243421810" sldId="326"/>
        </pc:sldMkLst>
      </pc:sldChg>
      <pc:sldChg chg="del">
        <pc:chgData name="Alicia Grega" userId="b38d7653046671b7" providerId="LiveId" clId="{353424C3-FAAB-4F04-A254-F2EAF01484EE}" dt="2022-02-15T17:30:16.121" v="0" actId="47"/>
        <pc:sldMkLst>
          <pc:docMk/>
          <pc:sldMk cId="2025752668" sldId="327"/>
        </pc:sldMkLst>
      </pc:sldChg>
      <pc:sldChg chg="del">
        <pc:chgData name="Alicia Grega" userId="b38d7653046671b7" providerId="LiveId" clId="{353424C3-FAAB-4F04-A254-F2EAF01484EE}" dt="2022-02-15T17:30:16.121" v="0" actId="47"/>
        <pc:sldMkLst>
          <pc:docMk/>
          <pc:sldMk cId="1692880561" sldId="328"/>
        </pc:sldMkLst>
      </pc:sldChg>
      <pc:sldChg chg="delSp modSp add mod setBg delDesignElem">
        <pc:chgData name="Alicia Grega" userId="b38d7653046671b7" providerId="LiveId" clId="{353424C3-FAAB-4F04-A254-F2EAF01484EE}" dt="2022-03-15T16:57:23.286" v="376" actId="1076"/>
        <pc:sldMkLst>
          <pc:docMk/>
          <pc:sldMk cId="227401085" sldId="330"/>
        </pc:sldMkLst>
        <pc:spChg chg="del">
          <ac:chgData name="Alicia Grega" userId="b38d7653046671b7" providerId="LiveId" clId="{353424C3-FAAB-4F04-A254-F2EAF01484EE}" dt="2022-02-15T17:31:48.917" v="116"/>
          <ac:spMkLst>
            <pc:docMk/>
            <pc:sldMk cId="227401085" sldId="330"/>
            <ac:spMk id="10" creationId="{8DE9D5BA-83AA-4459-83D3-20EC090C22CE}"/>
          </ac:spMkLst>
        </pc:spChg>
        <pc:spChg chg="del">
          <ac:chgData name="Alicia Grega" userId="b38d7653046671b7" providerId="LiveId" clId="{353424C3-FAAB-4F04-A254-F2EAF01484EE}" dt="2022-02-15T17:31:48.917" v="116"/>
          <ac:spMkLst>
            <pc:docMk/>
            <pc:sldMk cId="227401085" sldId="330"/>
            <ac:spMk id="11" creationId="{3BD28B09-C850-4EA4-8888-67416520F395}"/>
          </ac:spMkLst>
        </pc:spChg>
        <pc:picChg chg="mod">
          <ac:chgData name="Alicia Grega" userId="b38d7653046671b7" providerId="LiveId" clId="{353424C3-FAAB-4F04-A254-F2EAF01484EE}" dt="2022-03-15T16:57:23.286" v="376" actId="1076"/>
          <ac:picMkLst>
            <pc:docMk/>
            <pc:sldMk cId="227401085" sldId="330"/>
            <ac:picMk id="3" creationId="{9E0A5D58-929F-4063-BCEF-EC4A38144B80}"/>
          </ac:picMkLst>
        </pc:picChg>
      </pc:sldChg>
      <pc:sldChg chg="del">
        <pc:chgData name="Alicia Grega" userId="b38d7653046671b7" providerId="LiveId" clId="{353424C3-FAAB-4F04-A254-F2EAF01484EE}" dt="2022-02-15T17:30:16.121" v="0" actId="47"/>
        <pc:sldMkLst>
          <pc:docMk/>
          <pc:sldMk cId="2700749634" sldId="330"/>
        </pc:sldMkLst>
      </pc:sldChg>
      <pc:sldChg chg="delSp add setBg delDesignElem">
        <pc:chgData name="Alicia Grega" userId="b38d7653046671b7" providerId="LiveId" clId="{353424C3-FAAB-4F04-A254-F2EAF01484EE}" dt="2022-02-15T17:31:48.917" v="116"/>
        <pc:sldMkLst>
          <pc:docMk/>
          <pc:sldMk cId="2708941870" sldId="331"/>
        </pc:sldMkLst>
        <pc:spChg chg="del">
          <ac:chgData name="Alicia Grega" userId="b38d7653046671b7" providerId="LiveId" clId="{353424C3-FAAB-4F04-A254-F2EAF01484EE}" dt="2022-02-15T17:31:48.917" v="116"/>
          <ac:spMkLst>
            <pc:docMk/>
            <pc:sldMk cId="2708941870" sldId="331"/>
            <ac:spMk id="8" creationId="{3BD28B09-C850-4EA4-8888-67416520F395}"/>
          </ac:spMkLst>
        </pc:spChg>
        <pc:spChg chg="del">
          <ac:chgData name="Alicia Grega" userId="b38d7653046671b7" providerId="LiveId" clId="{353424C3-FAAB-4F04-A254-F2EAF01484EE}" dt="2022-02-15T17:31:48.917" v="116"/>
          <ac:spMkLst>
            <pc:docMk/>
            <pc:sldMk cId="2708941870" sldId="331"/>
            <ac:spMk id="10" creationId="{8DE9D5BA-83AA-4459-83D3-20EC090C22CE}"/>
          </ac:spMkLst>
        </pc:spChg>
      </pc:sldChg>
      <pc:sldChg chg="delSp add setBg delDesignElem">
        <pc:chgData name="Alicia Grega" userId="b38d7653046671b7" providerId="LiveId" clId="{353424C3-FAAB-4F04-A254-F2EAF01484EE}" dt="2022-02-15T17:31:48.917" v="116"/>
        <pc:sldMkLst>
          <pc:docMk/>
          <pc:sldMk cId="918124090" sldId="332"/>
        </pc:sldMkLst>
        <pc:spChg chg="del">
          <ac:chgData name="Alicia Grega" userId="b38d7653046671b7" providerId="LiveId" clId="{353424C3-FAAB-4F04-A254-F2EAF01484EE}" dt="2022-02-15T17:31:48.917" v="116"/>
          <ac:spMkLst>
            <pc:docMk/>
            <pc:sldMk cId="918124090" sldId="332"/>
            <ac:spMk id="21" creationId="{F557AC3B-63D5-4181-AD35-0D051F7C8225}"/>
          </ac:spMkLst>
        </pc:spChg>
      </pc:sldChg>
      <pc:sldChg chg="modSp add mod">
        <pc:chgData name="Alicia Grega" userId="b38d7653046671b7" providerId="LiveId" clId="{353424C3-FAAB-4F04-A254-F2EAF01484EE}" dt="2022-03-08T16:32:59.658" v="180" actId="14100"/>
        <pc:sldMkLst>
          <pc:docMk/>
          <pc:sldMk cId="209283705" sldId="333"/>
        </pc:sldMkLst>
        <pc:spChg chg="mod">
          <ac:chgData name="Alicia Grega" userId="b38d7653046671b7" providerId="LiveId" clId="{353424C3-FAAB-4F04-A254-F2EAF01484EE}" dt="2022-03-08T16:32:59.658" v="180" actId="14100"/>
          <ac:spMkLst>
            <pc:docMk/>
            <pc:sldMk cId="209283705" sldId="333"/>
            <ac:spMk id="4" creationId="{3B5D3D0D-F630-4964-A633-FE84AFE38428}"/>
          </ac:spMkLst>
        </pc:spChg>
      </pc:sldChg>
      <pc:sldChg chg="delSp add setBg delDesignElem">
        <pc:chgData name="Alicia Grega" userId="b38d7653046671b7" providerId="LiveId" clId="{353424C3-FAAB-4F04-A254-F2EAF01484EE}" dt="2022-02-15T17:31:48.917" v="116"/>
        <pc:sldMkLst>
          <pc:docMk/>
          <pc:sldMk cId="1268304411" sldId="334"/>
        </pc:sldMkLst>
        <pc:spChg chg="del">
          <ac:chgData name="Alicia Grega" userId="b38d7653046671b7" providerId="LiveId" clId="{353424C3-FAAB-4F04-A254-F2EAF01484EE}" dt="2022-02-15T17:31:48.917" v="116"/>
          <ac:spMkLst>
            <pc:docMk/>
            <pc:sldMk cId="1268304411" sldId="334"/>
            <ac:spMk id="13" creationId="{35494F9B-D851-46F3-9164-479893CBEDCF}"/>
          </ac:spMkLst>
        </pc:spChg>
        <pc:spChg chg="del">
          <ac:chgData name="Alicia Grega" userId="b38d7653046671b7" providerId="LiveId" clId="{353424C3-FAAB-4F04-A254-F2EAF01484EE}" dt="2022-02-15T17:31:48.917" v="116"/>
          <ac:spMkLst>
            <pc:docMk/>
            <pc:sldMk cId="1268304411" sldId="334"/>
            <ac:spMk id="14" creationId="{AED3799A-1FC5-417A-8683-57447021F8A1}"/>
          </ac:spMkLst>
        </pc:spChg>
      </pc:sldChg>
      <pc:sldChg chg="addSp modSp new mod modAnim">
        <pc:chgData name="Alicia Grega" userId="b38d7653046671b7" providerId="LiveId" clId="{353424C3-FAAB-4F04-A254-F2EAF01484EE}" dt="2022-03-08T16:32:17.365" v="177" actId="122"/>
        <pc:sldMkLst>
          <pc:docMk/>
          <pc:sldMk cId="3061196191" sldId="335"/>
        </pc:sldMkLst>
        <pc:spChg chg="add mod">
          <ac:chgData name="Alicia Grega" userId="b38d7653046671b7" providerId="LiveId" clId="{353424C3-FAAB-4F04-A254-F2EAF01484EE}" dt="2022-03-08T16:32:17.365" v="177" actId="122"/>
          <ac:spMkLst>
            <pc:docMk/>
            <pc:sldMk cId="3061196191" sldId="335"/>
            <ac:spMk id="3" creationId="{68EF92E3-F479-4E5D-B2AB-8E4848E1256A}"/>
          </ac:spMkLst>
        </pc:spChg>
        <pc:picChg chg="add mod">
          <ac:chgData name="Alicia Grega" userId="b38d7653046671b7" providerId="LiveId" clId="{353424C3-FAAB-4F04-A254-F2EAF01484EE}" dt="2022-03-08T16:28:45.105" v="124" actId="1076"/>
          <ac:picMkLst>
            <pc:docMk/>
            <pc:sldMk cId="3061196191" sldId="335"/>
            <ac:picMk id="2" creationId="{EF4B584B-21CA-4B63-AD60-66FA90345EA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D4126E-A84F-5548-96D9-F9CB7AB892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4266C3-9A7C-EF48-B421-D527A952DFF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8AEF85-080C-F740-8DCF-ACEBF6FD84DB}" type="datetimeFigureOut">
              <a:rPr lang="en-US" smtClean="0"/>
              <a:t>3/15/2022</a:t>
            </a:fld>
            <a:endParaRPr lang="en-US"/>
          </a:p>
        </p:txBody>
      </p:sp>
      <p:sp>
        <p:nvSpPr>
          <p:cNvPr id="4" name="Footer Placeholder 3">
            <a:extLst>
              <a:ext uri="{FF2B5EF4-FFF2-40B4-BE49-F238E27FC236}">
                <a16:creationId xmlns:a16="http://schemas.microsoft.com/office/drawing/2014/main" id="{AF5B4653-7B61-8C4D-B393-86CFD63050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DE4E615-5EAE-D24B-991F-6AAF155D38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8726B6-83F6-164C-8615-D21CFEFF46C2}" type="slidenum">
              <a:rPr lang="en-US" smtClean="0"/>
              <a:t>‹#›</a:t>
            </a:fld>
            <a:endParaRPr lang="en-US"/>
          </a:p>
        </p:txBody>
      </p:sp>
    </p:spTree>
    <p:extLst>
      <p:ext uri="{BB962C8B-B14F-4D97-AF65-F5344CB8AC3E}">
        <p14:creationId xmlns:p14="http://schemas.microsoft.com/office/powerpoint/2010/main" val="152638104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2-09T15:31:19.650"/>
    </inkml:context>
    <inkml:brush xml:id="br0">
      <inkml:brushProperty name="width" value="0.05" units="cm"/>
      <inkml:brushProperty name="height" value="0.05" units="cm"/>
      <inkml:brushProperty name="color" value="#5B2D90"/>
    </inkml:brush>
  </inkml:definitions>
  <inkml:trace contextRef="#ctx0" brushRef="#br0">1 38 1839 0 0,'4'-1'198'0'0,"13"-4"154"0"0,-13 4 61 0 0,0 0 16 0 0,45-12 1333 0 0,-32 9-883 0 0,-10 2-218 0 0,5-1 2725 0 0,4-3-2488 0 0,-11 5 1812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1DF67-345A-475E-9E33-78D70E3163DF}" type="datetimeFigureOut">
              <a:rPr lang="en-US" smtClean="0"/>
              <a:t>3/15/2022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7518A-33C4-4412-BA2C-D64B590B50DD}" type="slidenum">
              <a:rPr lang="en-US" smtClean="0"/>
              <a:t>‹#›</a:t>
            </a:fld>
            <a:endParaRPr lang="en-US"/>
          </a:p>
        </p:txBody>
      </p:sp>
    </p:spTree>
    <p:extLst>
      <p:ext uri="{BB962C8B-B14F-4D97-AF65-F5344CB8AC3E}">
        <p14:creationId xmlns:p14="http://schemas.microsoft.com/office/powerpoint/2010/main" val="2797240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1043D-E0A1-B548-A4A3-03558271AA24}"/>
              </a:ext>
            </a:extLst>
          </p:cNvPr>
          <p:cNvSpPr>
            <a:spLocks noGrp="1"/>
          </p:cNvSpPr>
          <p:nvPr>
            <p:ph type="ctrTitle" hasCustomPrompt="1"/>
          </p:nvPr>
        </p:nvSpPr>
        <p:spPr>
          <a:xfrm>
            <a:off x="1524000" y="1122363"/>
            <a:ext cx="9144000" cy="2387600"/>
          </a:xfrm>
          <a:prstGeom prst="rect">
            <a:avLst/>
          </a:prstGeom>
        </p:spPr>
        <p:txBody>
          <a:bodyPr anchor="b"/>
          <a:lstStyle>
            <a:lvl1pPr algn="ctr">
              <a:defRPr sz="4800" b="1" i="0" baseline="0">
                <a:solidFill>
                  <a:srgbClr val="F99520"/>
                </a:solidFill>
                <a:latin typeface="Aller" panose="020B0603020203020204" pitchFamily="34" charset="77"/>
              </a:defRPr>
            </a:lvl1pPr>
          </a:lstStyle>
          <a:p>
            <a:r>
              <a:rPr lang="en-US" dirty="0"/>
              <a:t>Title</a:t>
            </a:r>
          </a:p>
        </p:txBody>
      </p:sp>
      <p:sp>
        <p:nvSpPr>
          <p:cNvPr id="3" name="Subtitle 2">
            <a:extLst>
              <a:ext uri="{FF2B5EF4-FFF2-40B4-BE49-F238E27FC236}">
                <a16:creationId xmlns:a16="http://schemas.microsoft.com/office/drawing/2014/main" id="{769C41B8-D038-864C-91C6-E26243D2ED16}"/>
              </a:ext>
            </a:extLst>
          </p:cNvPr>
          <p:cNvSpPr>
            <a:spLocks noGrp="1"/>
          </p:cNvSpPr>
          <p:nvPr>
            <p:ph type="subTitle" idx="1" hasCustomPrompt="1"/>
          </p:nvPr>
        </p:nvSpPr>
        <p:spPr>
          <a:xfrm>
            <a:off x="1524000" y="3602038"/>
            <a:ext cx="9144000" cy="1655762"/>
          </a:xfrm>
        </p:spPr>
        <p:txBody>
          <a:bodyPr/>
          <a:lstStyle>
            <a:lvl1pPr marL="0" indent="0" algn="ctr">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3424610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72D7-5232-1249-BBCC-4FBBA91FB01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214B8E-8F46-6249-996D-30C9B1385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1232D5-206A-3F48-9D2C-A7D868032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70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74364-0DB1-2B48-B3D2-183D418C34C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FC12B1C-9AAC-0149-855E-0D3A411F15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FE1AD4-C83D-294D-9604-226D78C7D9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DAC7B6-5992-B243-8B61-98E3283EB9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9D390D-0AD5-E048-9084-F4F8A29A26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00789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B778C6-F17E-43F9-BAEB-41477A41AB4C}"/>
              </a:ext>
            </a:extLst>
          </p:cNvPr>
          <p:cNvSpPr>
            <a:spLocks noGrp="1"/>
          </p:cNvSpPr>
          <p:nvPr>
            <p:ph type="dt" sz="half" idx="10"/>
          </p:nvPr>
        </p:nvSpPr>
        <p:spPr/>
        <p:txBody>
          <a:bodyPr/>
          <a:lstStyle/>
          <a:p>
            <a:fld id="{ACB65B75-662E-4C1F-8A32-3718385DA4BF}" type="datetimeFigureOut">
              <a:rPr lang="en-US" smtClean="0"/>
              <a:t>3/15/2022</a:t>
            </a:fld>
            <a:endParaRPr lang="en-US"/>
          </a:p>
        </p:txBody>
      </p:sp>
      <p:sp>
        <p:nvSpPr>
          <p:cNvPr id="3" name="Footer Placeholder 2">
            <a:extLst>
              <a:ext uri="{FF2B5EF4-FFF2-40B4-BE49-F238E27FC236}">
                <a16:creationId xmlns:a16="http://schemas.microsoft.com/office/drawing/2014/main" id="{C85D919A-B43E-4CF4-9E46-6A9C119327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65CA42-C172-4866-94EA-ED585BECA2C8}"/>
              </a:ext>
            </a:extLst>
          </p:cNvPr>
          <p:cNvSpPr>
            <a:spLocks noGrp="1"/>
          </p:cNvSpPr>
          <p:nvPr>
            <p:ph type="sldNum" sz="quarter" idx="12"/>
          </p:nvPr>
        </p:nvSpPr>
        <p:spPr/>
        <p:txBody>
          <a:bodyPr/>
          <a:lstStyle/>
          <a:p>
            <a:fld id="{C9CE3E6A-C498-4AFA-AEA2-9D9C649DBDE9}" type="slidenum">
              <a:rPr lang="en-US" smtClean="0"/>
              <a:t>‹#›</a:t>
            </a:fld>
            <a:endParaRPr lang="en-US"/>
          </a:p>
        </p:txBody>
      </p:sp>
    </p:spTree>
    <p:extLst>
      <p:ext uri="{BB962C8B-B14F-4D97-AF65-F5344CB8AC3E}">
        <p14:creationId xmlns:p14="http://schemas.microsoft.com/office/powerpoint/2010/main" val="1114491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pic>
        <p:nvPicPr>
          <p:cNvPr id="7" name="Picture 6" descr="A picture containing sky, outdoor, outdoor object, fabric&#10;&#10;Description automatically generated">
            <a:extLst>
              <a:ext uri="{FF2B5EF4-FFF2-40B4-BE49-F238E27FC236}">
                <a16:creationId xmlns:a16="http://schemas.microsoft.com/office/drawing/2014/main" id="{B43EFC38-4451-4DA6-9D56-701F7DDBF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616" y="0"/>
            <a:ext cx="6858000" cy="6858000"/>
          </a:xfrm>
          <a:prstGeom prst="rect">
            <a:avLst/>
          </a:prstGeom>
        </p:spPr>
      </p:pic>
      <p:pic>
        <p:nvPicPr>
          <p:cNvPr id="8" name="Picture 7" descr="A picture containing sky, outdoor, outdoor object, fabric&#10;&#10;Description automatically generated">
            <a:extLst>
              <a:ext uri="{FF2B5EF4-FFF2-40B4-BE49-F238E27FC236}">
                <a16:creationId xmlns:a16="http://schemas.microsoft.com/office/drawing/2014/main" id="{1DC6A0AC-49E6-4420-80F5-557599DEEA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1384" y="0"/>
            <a:ext cx="6858000" cy="6858000"/>
          </a:xfrm>
          <a:prstGeom prst="rect">
            <a:avLst/>
          </a:prstGeom>
        </p:spPr>
      </p:pic>
      <p:sp>
        <p:nvSpPr>
          <p:cNvPr id="2" name="Title 1"/>
          <p:cNvSpPr>
            <a:spLocks noGrp="1"/>
          </p:cNvSpPr>
          <p:nvPr>
            <p:ph type="title"/>
          </p:nvPr>
        </p:nvSpPr>
        <p:spPr>
          <a:solidFill>
            <a:schemeClr val="bg1"/>
          </a:solidFill>
          <a:ln w="76200">
            <a:solidFill>
              <a:srgbClr val="BECED5"/>
            </a:solidFill>
          </a:ln>
        </p:spPr>
        <p:txBody>
          <a:bodyPr/>
          <a:lstStyle>
            <a:lvl1pPr algn="ctr">
              <a:defRPr>
                <a:solidFill>
                  <a:srgbClr val="EDB3A8"/>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832D2ADB-7AF0-4391-BF1C-5697F6E88E67}" type="datetimeFigureOut">
              <a:rPr lang="en-US" smtClean="0"/>
              <a:t>3/15/2022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4B3D89-B700-4F44-A773-46DA5AA041E0}" type="slidenum">
              <a:rPr lang="en-US" smtClean="0"/>
              <a:t>‹#›</a:t>
            </a:fld>
            <a:endParaRPr lang="en-US"/>
          </a:p>
        </p:txBody>
      </p:sp>
    </p:spTree>
    <p:extLst>
      <p:ext uri="{BB962C8B-B14F-4D97-AF65-F5344CB8AC3E}">
        <p14:creationId xmlns:p14="http://schemas.microsoft.com/office/powerpoint/2010/main" val="1371216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pic>
        <p:nvPicPr>
          <p:cNvPr id="9" name="Picture 8" descr="Logo, company name&#10;&#10;Description automatically generated">
            <a:extLst>
              <a:ext uri="{FF2B5EF4-FFF2-40B4-BE49-F238E27FC236}">
                <a16:creationId xmlns:a16="http://schemas.microsoft.com/office/drawing/2014/main" id="{E2BFEC2A-200F-4C29-B8EA-E64AF87FC5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1416" y="0"/>
            <a:ext cx="6858000" cy="6858000"/>
          </a:xfrm>
          <a:prstGeom prst="rect">
            <a:avLst/>
          </a:prstGeom>
          <a:solidFill>
            <a:srgbClr val="BECED5"/>
          </a:solidFill>
        </p:spPr>
      </p:pic>
      <p:pic>
        <p:nvPicPr>
          <p:cNvPr id="10" name="Picture 9" descr="Logo, company name&#10;&#10;Description automatically generated">
            <a:extLst>
              <a:ext uri="{FF2B5EF4-FFF2-40B4-BE49-F238E27FC236}">
                <a16:creationId xmlns:a16="http://schemas.microsoft.com/office/drawing/2014/main" id="{AE4E4E7D-3CB5-4D43-BB61-1F17989E86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93536" y="0"/>
            <a:ext cx="6858000" cy="6858000"/>
          </a:xfrm>
          <a:prstGeom prst="rect">
            <a:avLst/>
          </a:prstGeom>
        </p:spPr>
      </p:pic>
      <p:sp>
        <p:nvSpPr>
          <p:cNvPr id="2" name="Title 1"/>
          <p:cNvSpPr>
            <a:spLocks noGrp="1"/>
          </p:cNvSpPr>
          <p:nvPr>
            <p:ph type="title"/>
          </p:nvPr>
        </p:nvSpPr>
        <p:spPr>
          <a:xfrm>
            <a:off x="1143000" y="1097280"/>
            <a:ext cx="3931920" cy="1737360"/>
          </a:xfrm>
          <a:solidFill>
            <a:srgbClr val="BECED5"/>
          </a:solidFill>
          <a:ln w="76200">
            <a:solidFill>
              <a:srgbClr val="C79637"/>
            </a:solidFill>
          </a:ln>
        </p:spPr>
        <p:txBody>
          <a:bodyPr anchor="ctr">
            <a:noAutofit/>
          </a:bodyPr>
          <a:lstStyle>
            <a:lvl1pPr algn="ctr">
              <a:lnSpc>
                <a:spcPct val="90000"/>
              </a:lnSpc>
              <a:defRPr sz="4000" b="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5413248" y="1069847"/>
            <a:ext cx="6099048" cy="4800600"/>
          </a:xfrm>
          <a:solidFill>
            <a:srgbClr val="EDB3A8"/>
          </a:solidFill>
          <a:ln w="57150">
            <a:solidFill>
              <a:srgbClr val="6B818C"/>
            </a:solidFill>
          </a:ln>
        </p:spPr>
        <p:txBody>
          <a:bodyPr lIns="274320" tIns="182880" anchor="t">
            <a:normAutofit/>
          </a:bodyPr>
          <a:lstStyle>
            <a:lvl1pPr marL="0" indent="0">
              <a:buNone/>
              <a:defRPr sz="2800">
                <a:solidFill>
                  <a:schemeClr val="accent1">
                    <a:lumMod val="20000"/>
                    <a:lumOff val="8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39422" y="2990087"/>
            <a:ext cx="3931920" cy="2880360"/>
          </a:xfrm>
          <a:solidFill>
            <a:srgbClr val="BECED5"/>
          </a:solidFill>
          <a:ln w="76200">
            <a:solidFill>
              <a:srgbClr val="C79637"/>
            </a:solidFill>
          </a:ln>
        </p:spPr>
        <p:txBody>
          <a:bodyPr anchor="ctr">
            <a:normAutofit/>
          </a:bodyPr>
          <a:lstStyle>
            <a:lvl1pPr marL="0" indent="0" algn="ctr">
              <a:lnSpc>
                <a:spcPct val="100000"/>
              </a:lnSpc>
              <a:spcBef>
                <a:spcPts val="1000"/>
              </a:spcBef>
              <a:buNone/>
              <a:defRPr sz="1700">
                <a:solidFill>
                  <a:srgbClr val="6B818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832D2ADB-7AF0-4391-BF1C-5697F6E88E67}" type="datetimeFigureOut">
              <a:rPr lang="en-US" smtClean="0"/>
              <a:t>3/15/2022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4B3D89-B700-4F44-A773-46DA5AA041E0}" type="slidenum">
              <a:rPr lang="en-US" smtClean="0"/>
              <a:t>‹#›</a:t>
            </a:fld>
            <a:endParaRPr lang="en-US"/>
          </a:p>
        </p:txBody>
      </p:sp>
    </p:spTree>
    <p:extLst>
      <p:ext uri="{BB962C8B-B14F-4D97-AF65-F5344CB8AC3E}">
        <p14:creationId xmlns:p14="http://schemas.microsoft.com/office/powerpoint/2010/main" val="2470260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alphaModFix amt="8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FC92-DB86-9C46-897B-0E667E257D17}"/>
              </a:ext>
            </a:extLst>
          </p:cNvPr>
          <p:cNvSpPr>
            <a:spLocks noGrp="1"/>
          </p:cNvSpPr>
          <p:nvPr>
            <p:ph type="title" hasCustomPrompt="1"/>
          </p:nvPr>
        </p:nvSpPr>
        <p:spPr>
          <a:xfrm>
            <a:off x="838200" y="2103437"/>
            <a:ext cx="10515600" cy="1325563"/>
          </a:xfrm>
          <a:prstGeom prst="rect">
            <a:avLst/>
          </a:prstGeom>
        </p:spPr>
        <p:txBody>
          <a:bodyPr anchor="ctr"/>
          <a:lstStyle>
            <a:lvl1pPr algn="ctr">
              <a:defRPr/>
            </a:lvl1pPr>
          </a:lstStyle>
          <a:p>
            <a:r>
              <a:rPr lang="en-US" dirty="0"/>
              <a:t>Title</a:t>
            </a:r>
          </a:p>
        </p:txBody>
      </p:sp>
      <p:sp>
        <p:nvSpPr>
          <p:cNvPr id="4" name="Subtitle 2">
            <a:extLst>
              <a:ext uri="{FF2B5EF4-FFF2-40B4-BE49-F238E27FC236}">
                <a16:creationId xmlns:a16="http://schemas.microsoft.com/office/drawing/2014/main" id="{D2453C8A-59A2-6B43-A227-3902FF8A851A}"/>
              </a:ext>
            </a:extLst>
          </p:cNvPr>
          <p:cNvSpPr>
            <a:spLocks noGrp="1"/>
          </p:cNvSpPr>
          <p:nvPr>
            <p:ph type="subTitle" idx="1" hasCustomPrompt="1"/>
          </p:nvPr>
        </p:nvSpPr>
        <p:spPr>
          <a:xfrm>
            <a:off x="1524000" y="3435431"/>
            <a:ext cx="9144000" cy="1655762"/>
          </a:xfrm>
        </p:spPr>
        <p:txBody>
          <a:bodyPr/>
          <a:lstStyle>
            <a:lvl1pPr marL="0" indent="0" algn="ctr">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2706659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B50A-E50D-9F4B-AE87-2E06F0FF6EC9}"/>
              </a:ext>
            </a:extLst>
          </p:cNvPr>
          <p:cNvSpPr>
            <a:spLocks noGrp="1"/>
          </p:cNvSpPr>
          <p:nvPr>
            <p:ph type="title"/>
          </p:nvPr>
        </p:nvSpPr>
        <p:spPr>
          <a:xfrm rot="20289105">
            <a:off x="2648626" y="2425256"/>
            <a:ext cx="10515600" cy="1325563"/>
          </a:xfrm>
        </p:spPr>
        <p:txBody>
          <a:bodyPr/>
          <a:lstStyle>
            <a:lvl1pP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B12BF69-809D-E049-8FDF-EDFDCC1F6831}"/>
              </a:ext>
            </a:extLst>
          </p:cNvPr>
          <p:cNvSpPr>
            <a:spLocks noGrp="1"/>
          </p:cNvSpPr>
          <p:nvPr>
            <p:ph type="subTitle" idx="1" hasCustomPrompt="1"/>
          </p:nvPr>
        </p:nvSpPr>
        <p:spPr>
          <a:xfrm rot="20293158">
            <a:off x="3181775" y="3462556"/>
            <a:ext cx="9144000" cy="1655762"/>
          </a:xfrm>
        </p:spPr>
        <p:txBody>
          <a:bodyPr/>
          <a:lstStyle>
            <a:lvl1pPr marL="0" indent="0" algn="l">
              <a:buNone/>
              <a:defRPr sz="3000" cap="all"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1252551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BC16-5EAB-2248-9637-20838CC04871}"/>
              </a:ext>
            </a:extLst>
          </p:cNvPr>
          <p:cNvSpPr>
            <a:spLocks noGrp="1"/>
          </p:cNvSpPr>
          <p:nvPr>
            <p:ph type="title"/>
          </p:nvPr>
        </p:nvSpPr>
        <p:spPr>
          <a:xfrm>
            <a:off x="838200" y="2103437"/>
            <a:ext cx="10515600" cy="1325563"/>
          </a:xfrm>
        </p:spPr>
        <p:txBody>
          <a:bodyPr/>
          <a:lstStyle>
            <a:lvl1pPr algn="ctr">
              <a:defRPr b="1">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354203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a:xfrm>
            <a:off x="838200" y="2316767"/>
            <a:ext cx="10515600" cy="1325563"/>
          </a:xfrm>
        </p:spPr>
        <p:txBody>
          <a:bodyPr anchor="ctr"/>
          <a:lstStyle>
            <a:lvl1pPr algn="ctr">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DCFEB61C-B56F-8649-891B-BD83C03B4E0D}"/>
              </a:ext>
            </a:extLst>
          </p:cNvPr>
          <p:cNvSpPr>
            <a:spLocks noGrp="1"/>
          </p:cNvSpPr>
          <p:nvPr>
            <p:ph type="subTitle" idx="1" hasCustomPrompt="1"/>
          </p:nvPr>
        </p:nvSpPr>
        <p:spPr>
          <a:xfrm>
            <a:off x="1524000" y="3642330"/>
            <a:ext cx="9144000" cy="1655762"/>
          </a:xfrm>
        </p:spPr>
        <p:txBody>
          <a:bodyPr/>
          <a:lstStyle>
            <a:lvl1pPr marL="0" indent="0" algn="ctr">
              <a:buNone/>
              <a:defRPr sz="2400" cap="none"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4240475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10968A-EF07-F449-AFEB-7FBA4885ECEF}"/>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99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8EC8B-2E9A-834B-AF21-5C7E2159E04E}"/>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E062F03B-1B9F-2E47-807B-46D7D13FC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5B02321C-4323-674E-A043-FEAFE21F73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3644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957B-5E19-E842-B23A-DC2BBA3CD1C1}"/>
              </a:ext>
            </a:extLst>
          </p:cNvPr>
          <p:cNvSpPr>
            <a:spLocks noGrp="1"/>
          </p:cNvSpPr>
          <p:nvPr>
            <p:ph type="title"/>
          </p:nvPr>
        </p:nvSpPr>
        <p:spPr>
          <a:xfrm>
            <a:off x="838200" y="1930399"/>
            <a:ext cx="10515600" cy="1325563"/>
          </a:xfrm>
        </p:spPr>
        <p:txBody>
          <a:bodyPr/>
          <a:lstStyle/>
          <a:p>
            <a:r>
              <a:rPr lang="en-US"/>
              <a:t>Click to edit Master title style</a:t>
            </a:r>
            <a:endParaRPr lang="en-US" dirty="0"/>
          </a:p>
        </p:txBody>
      </p:sp>
      <p:sp>
        <p:nvSpPr>
          <p:cNvPr id="3" name="Subtitle 2">
            <a:extLst>
              <a:ext uri="{FF2B5EF4-FFF2-40B4-BE49-F238E27FC236}">
                <a16:creationId xmlns:a16="http://schemas.microsoft.com/office/drawing/2014/main" id="{39AE393B-A2D4-E44E-9337-B35AC495FC73}"/>
              </a:ext>
            </a:extLst>
          </p:cNvPr>
          <p:cNvSpPr>
            <a:spLocks noGrp="1"/>
          </p:cNvSpPr>
          <p:nvPr>
            <p:ph type="subTitle" idx="1" hasCustomPrompt="1"/>
          </p:nvPr>
        </p:nvSpPr>
        <p:spPr>
          <a:xfrm>
            <a:off x="1524000" y="3443180"/>
            <a:ext cx="9144000" cy="1655762"/>
          </a:xfrm>
        </p:spPr>
        <p:txBody>
          <a:bodyPr/>
          <a:lstStyle>
            <a:lvl1pPr marL="0" indent="0" algn="ctr">
              <a:buNone/>
              <a:defRPr sz="2400" cap="none" baseline="0">
                <a:solidFill>
                  <a:srgbClr val="094C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Tree>
    <p:extLst>
      <p:ext uri="{BB962C8B-B14F-4D97-AF65-F5344CB8AC3E}">
        <p14:creationId xmlns:p14="http://schemas.microsoft.com/office/powerpoint/2010/main" val="944239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B9B5-C545-054B-8080-FA3DC23C0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933258B-F399-CA41-B2C8-B2064EA56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8354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5AA4DA-A436-B045-89C6-9BEF8BEC6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Placeholder 7">
            <a:extLst>
              <a:ext uri="{FF2B5EF4-FFF2-40B4-BE49-F238E27FC236}">
                <a16:creationId xmlns:a16="http://schemas.microsoft.com/office/drawing/2014/main" id="{C68369B4-4870-BE43-86B2-4A31BE099F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descr="Logo&#10;&#10;Description automatically generated">
            <a:extLst>
              <a:ext uri="{FF2B5EF4-FFF2-40B4-BE49-F238E27FC236}">
                <a16:creationId xmlns:a16="http://schemas.microsoft.com/office/drawing/2014/main" id="{6986ED12-5562-AE4B-8F93-91D23D15F76E}"/>
              </a:ext>
            </a:extLst>
          </p:cNvPr>
          <p:cNvPicPr>
            <a:picLocks noChangeAspect="1"/>
          </p:cNvPicPr>
          <p:nvPr userDrawn="1"/>
        </p:nvPicPr>
        <p:blipFill>
          <a:blip r:embed="rId17"/>
          <a:stretch>
            <a:fillRect/>
          </a:stretch>
        </p:blipFill>
        <p:spPr>
          <a:xfrm>
            <a:off x="10091526" y="6267172"/>
            <a:ext cx="1911912" cy="368497"/>
          </a:xfrm>
          <a:prstGeom prst="rect">
            <a:avLst/>
          </a:prstGeom>
          <a:effectLst>
            <a:glow>
              <a:schemeClr val="bg1">
                <a:alpha val="0"/>
              </a:schemeClr>
            </a:glow>
            <a:outerShdw blurRad="50800" dist="25400" dir="5400000" algn="ctr" rotWithShape="0">
              <a:srgbClr val="000000">
                <a:alpha val="12000"/>
              </a:srgbClr>
            </a:outerShdw>
          </a:effectLst>
        </p:spPr>
      </p:pic>
      <p:pic>
        <p:nvPicPr>
          <p:cNvPr id="4" name="Picture 3" descr="Logo&#10;&#10;Description automatically generated">
            <a:extLst>
              <a:ext uri="{FF2B5EF4-FFF2-40B4-BE49-F238E27FC236}">
                <a16:creationId xmlns:a16="http://schemas.microsoft.com/office/drawing/2014/main" id="{D5510666-1E29-D74C-BA94-B3D9CE41D475}"/>
              </a:ext>
            </a:extLst>
          </p:cNvPr>
          <p:cNvPicPr>
            <a:picLocks noChangeAspect="1"/>
          </p:cNvPicPr>
          <p:nvPr userDrawn="1"/>
        </p:nvPicPr>
        <p:blipFill>
          <a:blip r:embed="rId18"/>
          <a:stretch>
            <a:fillRect/>
          </a:stretch>
        </p:blipFill>
        <p:spPr>
          <a:xfrm>
            <a:off x="188562" y="6271993"/>
            <a:ext cx="1292772" cy="441763"/>
          </a:xfrm>
          <a:prstGeom prst="rect">
            <a:avLst/>
          </a:prstGeom>
        </p:spPr>
      </p:pic>
    </p:spTree>
    <p:extLst>
      <p:ext uri="{BB962C8B-B14F-4D97-AF65-F5344CB8AC3E}">
        <p14:creationId xmlns:p14="http://schemas.microsoft.com/office/powerpoint/2010/main" val="2097296293"/>
      </p:ext>
    </p:extLst>
  </p:cSld>
  <p:clrMap bg1="lt1" tx1="dk1" bg2="lt2" tx2="dk2" accent1="accent1" accent2="accent2" accent3="accent3" accent4="accent4" accent5="accent5" accent6="accent6" hlink="hlink" folHlink="folHlink"/>
  <p:sldLayoutIdLst>
    <p:sldLayoutId id="2147483697" r:id="rId1"/>
    <p:sldLayoutId id="2147483702" r:id="rId2"/>
    <p:sldLayoutId id="2147483706" r:id="rId3"/>
    <p:sldLayoutId id="2147483709" r:id="rId4"/>
    <p:sldLayoutId id="2147483708" r:id="rId5"/>
    <p:sldLayoutId id="2147483710" r:id="rId6"/>
    <p:sldLayoutId id="2147483711" r:id="rId7"/>
    <p:sldLayoutId id="2147483707" r:id="rId8"/>
    <p:sldLayoutId id="2147483698" r:id="rId9"/>
    <p:sldLayoutId id="2147483700" r:id="rId10"/>
    <p:sldLayoutId id="2147483701" r:id="rId11"/>
    <p:sldLayoutId id="2147483713" r:id="rId12"/>
    <p:sldLayoutId id="2147483714" r:id="rId13"/>
    <p:sldLayoutId id="2147483715" r:id="rId14"/>
  </p:sldLayoutIdLst>
  <p:txStyles>
    <p:titleStyle>
      <a:lvl1pPr algn="l" defTabSz="914400" rtl="0" eaLnBrk="1" latinLnBrk="0" hangingPunct="1">
        <a:lnSpc>
          <a:spcPct val="90000"/>
        </a:lnSpc>
        <a:spcBef>
          <a:spcPct val="0"/>
        </a:spcBef>
        <a:buNone/>
        <a:defRPr sz="4800" b="1" i="0" kern="1200" cap="all" baseline="0">
          <a:solidFill>
            <a:srgbClr val="F99520"/>
          </a:solidFill>
          <a:latin typeface="Aller" panose="020B0603020203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94C80"/>
          </a:solidFill>
          <a:latin typeface="Aller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94C80"/>
          </a:solidFill>
          <a:latin typeface="Aller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94C80"/>
          </a:solidFill>
          <a:latin typeface="Aller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94C80"/>
          </a:solidFill>
          <a:latin typeface="Aller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1.jpe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video" Target="https://www.youtube.com/embed/fVgDU0FHZf0?feature=oembed"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3.xml"/><Relationship Id="rId1" Type="http://schemas.openxmlformats.org/officeDocument/2006/relationships/video" Target="https://www.youtube.com/embed/MGtX9P8gDI8?start=123&amp;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video" Target="https://www.youtube.com/embed/UO3N_PRIgX0?start=1&amp;feature=oembe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3.xml"/><Relationship Id="rId1" Type="http://schemas.openxmlformats.org/officeDocument/2006/relationships/video" Target="https://player.vimeo.com/video/7182761?app_id=122963"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erforming on stage&#10;&#10;Description automatically generated with low confidence">
            <a:extLst>
              <a:ext uri="{FF2B5EF4-FFF2-40B4-BE49-F238E27FC236}">
                <a16:creationId xmlns:a16="http://schemas.microsoft.com/office/drawing/2014/main" id="{C5B89C85-B682-4AAC-8950-79B7B2BD8AEC}"/>
              </a:ext>
            </a:extLst>
          </p:cNvPr>
          <p:cNvPicPr>
            <a:picLocks noChangeAspect="1"/>
          </p:cNvPicPr>
          <p:nvPr/>
        </p:nvPicPr>
        <p:blipFill>
          <a:blip r:embed="rId2"/>
          <a:stretch>
            <a:fillRect/>
          </a:stretch>
        </p:blipFill>
        <p:spPr>
          <a:xfrm>
            <a:off x="0" y="0"/>
            <a:ext cx="5143500" cy="6858000"/>
          </a:xfrm>
          <a:prstGeom prst="rect">
            <a:avLst/>
          </a:prstGeom>
        </p:spPr>
      </p:pic>
      <p:sp>
        <p:nvSpPr>
          <p:cNvPr id="2" name="Title 1">
            <a:extLst>
              <a:ext uri="{FF2B5EF4-FFF2-40B4-BE49-F238E27FC236}">
                <a16:creationId xmlns:a16="http://schemas.microsoft.com/office/drawing/2014/main" id="{61B1F44B-3182-43D6-8FBB-B9B175E1312E}"/>
              </a:ext>
            </a:extLst>
          </p:cNvPr>
          <p:cNvSpPr>
            <a:spLocks noGrp="1"/>
          </p:cNvSpPr>
          <p:nvPr>
            <p:ph type="title"/>
          </p:nvPr>
        </p:nvSpPr>
        <p:spPr>
          <a:xfrm rot="20289105">
            <a:off x="5617418" y="1258807"/>
            <a:ext cx="6106939" cy="2005225"/>
          </a:xfrm>
        </p:spPr>
        <p:txBody>
          <a:bodyPr>
            <a:normAutofit fontScale="90000"/>
          </a:bodyPr>
          <a:lstStyle/>
          <a:p>
            <a:pPr algn="ctr"/>
            <a:r>
              <a:rPr lang="en-US" sz="7200" dirty="0"/>
              <a:t>Production design</a:t>
            </a:r>
          </a:p>
        </p:txBody>
      </p:sp>
      <p:sp>
        <p:nvSpPr>
          <p:cNvPr id="3" name="Subtitle 2">
            <a:extLst>
              <a:ext uri="{FF2B5EF4-FFF2-40B4-BE49-F238E27FC236}">
                <a16:creationId xmlns:a16="http://schemas.microsoft.com/office/drawing/2014/main" id="{96721E17-CECA-48E6-A61A-5FA96213C684}"/>
              </a:ext>
            </a:extLst>
          </p:cNvPr>
          <p:cNvSpPr>
            <a:spLocks noGrp="1"/>
          </p:cNvSpPr>
          <p:nvPr>
            <p:ph type="subTitle" idx="1"/>
          </p:nvPr>
        </p:nvSpPr>
        <p:spPr>
          <a:xfrm rot="20293158">
            <a:off x="7434948" y="3109140"/>
            <a:ext cx="4871186" cy="1569374"/>
          </a:xfrm>
        </p:spPr>
        <p:txBody>
          <a:bodyPr>
            <a:normAutofit/>
          </a:bodyPr>
          <a:lstStyle/>
          <a:p>
            <a:r>
              <a:rPr lang="en-US" dirty="0"/>
              <a:t>“staging” our stories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5486D65-882B-4B00-9F9A-5A2C3BC0B966}"/>
                  </a:ext>
                </a:extLst>
              </p14:cNvPr>
              <p14:cNvContentPartPr/>
              <p14:nvPr/>
            </p14:nvContentPartPr>
            <p14:xfrm>
              <a:off x="6017850" y="765322"/>
              <a:ext cx="48960" cy="14040"/>
            </p14:xfrm>
          </p:contentPart>
        </mc:Choice>
        <mc:Fallback xmlns="">
          <p:pic>
            <p:nvPicPr>
              <p:cNvPr id="4" name="Ink 3">
                <a:extLst>
                  <a:ext uri="{FF2B5EF4-FFF2-40B4-BE49-F238E27FC236}">
                    <a16:creationId xmlns:a16="http://schemas.microsoft.com/office/drawing/2014/main" id="{F5486D65-882B-4B00-9F9A-5A2C3BC0B966}"/>
                  </a:ext>
                </a:extLst>
              </p:cNvPr>
              <p:cNvPicPr/>
              <p:nvPr/>
            </p:nvPicPr>
            <p:blipFill>
              <a:blip r:embed="rId4"/>
              <a:stretch>
                <a:fillRect/>
              </a:stretch>
            </p:blipFill>
            <p:spPr>
              <a:xfrm>
                <a:off x="6009210" y="756682"/>
                <a:ext cx="66600" cy="31680"/>
              </a:xfrm>
              <a:prstGeom prst="rect">
                <a:avLst/>
              </a:prstGeom>
            </p:spPr>
          </p:pic>
        </mc:Fallback>
      </mc:AlternateContent>
    </p:spTree>
    <p:extLst>
      <p:ext uri="{BB962C8B-B14F-4D97-AF65-F5344CB8AC3E}">
        <p14:creationId xmlns:p14="http://schemas.microsoft.com/office/powerpoint/2010/main" val="1034513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icture frame&#10;&#10;Description automatically generated">
            <a:extLst>
              <a:ext uri="{FF2B5EF4-FFF2-40B4-BE49-F238E27FC236}">
                <a16:creationId xmlns:a16="http://schemas.microsoft.com/office/drawing/2014/main" id="{D15A83BA-3F46-4FCB-9BCA-E0EE30BFF5D0}"/>
              </a:ext>
            </a:extLst>
          </p:cNvPr>
          <p:cNvPicPr>
            <a:picLocks noChangeAspect="1"/>
          </p:cNvPicPr>
          <p:nvPr/>
        </p:nvPicPr>
        <p:blipFill rotWithShape="1">
          <a:blip r:embed="rId2">
            <a:extLst>
              <a:ext uri="{28A0092B-C50C-407E-A947-70E740481C1C}">
                <a14:useLocalDpi xmlns:a14="http://schemas.microsoft.com/office/drawing/2010/main" val="0"/>
              </a:ext>
            </a:extLst>
          </a:blip>
          <a:srcRect t="12870" b="5014"/>
          <a:stretch/>
        </p:blipFill>
        <p:spPr>
          <a:xfrm>
            <a:off x="20" y="10"/>
            <a:ext cx="12191980" cy="6857990"/>
          </a:xfrm>
          <a:prstGeom prst="rect">
            <a:avLst/>
          </a:prstGeom>
        </p:spPr>
      </p:pic>
    </p:spTree>
    <p:extLst>
      <p:ext uri="{BB962C8B-B14F-4D97-AF65-F5344CB8AC3E}">
        <p14:creationId xmlns:p14="http://schemas.microsoft.com/office/powerpoint/2010/main" val="918124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standing in front of a fountain&#10;&#10;Description automatically generated with low confidence">
            <a:extLst>
              <a:ext uri="{FF2B5EF4-FFF2-40B4-BE49-F238E27FC236}">
                <a16:creationId xmlns:a16="http://schemas.microsoft.com/office/drawing/2014/main" id="{D18404CD-DB27-4EFA-9DAE-D5CD7EC49650}"/>
              </a:ext>
            </a:extLst>
          </p:cNvPr>
          <p:cNvPicPr>
            <a:picLocks noChangeAspect="1"/>
          </p:cNvPicPr>
          <p:nvPr/>
        </p:nvPicPr>
        <p:blipFill rotWithShape="1">
          <a:blip r:embed="rId2">
            <a:extLst>
              <a:ext uri="{28A0092B-C50C-407E-A947-70E740481C1C}">
                <a14:useLocalDpi xmlns:a14="http://schemas.microsoft.com/office/drawing/2010/main" val="0"/>
              </a:ext>
            </a:extLst>
          </a:blip>
          <a:srcRect t="20584" r="1" b="2882"/>
          <a:stretch/>
        </p:blipFill>
        <p:spPr>
          <a:xfrm>
            <a:off x="643467" y="643467"/>
            <a:ext cx="10905066" cy="5571066"/>
          </a:xfrm>
          <a:prstGeom prst="rect">
            <a:avLst/>
          </a:prstGeom>
        </p:spPr>
      </p:pic>
      <p:sp>
        <p:nvSpPr>
          <p:cNvPr id="6" name="TextBox 5">
            <a:extLst>
              <a:ext uri="{FF2B5EF4-FFF2-40B4-BE49-F238E27FC236}">
                <a16:creationId xmlns:a16="http://schemas.microsoft.com/office/drawing/2014/main" id="{E75E7B44-B020-410E-9FB1-5644240EBA67}"/>
              </a:ext>
            </a:extLst>
          </p:cNvPr>
          <p:cNvSpPr txBox="1"/>
          <p:nvPr/>
        </p:nvSpPr>
        <p:spPr>
          <a:xfrm>
            <a:off x="643468" y="6271404"/>
            <a:ext cx="10905066" cy="369332"/>
          </a:xfrm>
          <a:prstGeom prst="rect">
            <a:avLst/>
          </a:prstGeom>
          <a:noFill/>
        </p:spPr>
        <p:txBody>
          <a:bodyPr wrap="square" rtlCol="0">
            <a:spAutoFit/>
          </a:bodyPr>
          <a:lstStyle/>
          <a:p>
            <a:pPr algn="r"/>
            <a:r>
              <a:rPr lang="en-US" dirty="0"/>
              <a:t>Designer. Hildegard-Bechtler. Model, Antony and Cleopatra. 2018. © James-</a:t>
            </a:r>
            <a:r>
              <a:rPr lang="en-US" dirty="0" err="1"/>
              <a:t>Bellorini</a:t>
            </a:r>
            <a:r>
              <a:rPr lang="en-US" dirty="0"/>
              <a:t> Photography</a:t>
            </a:r>
          </a:p>
        </p:txBody>
      </p:sp>
    </p:spTree>
    <p:extLst>
      <p:ext uri="{BB962C8B-B14F-4D97-AF65-F5344CB8AC3E}">
        <p14:creationId xmlns:p14="http://schemas.microsoft.com/office/powerpoint/2010/main" val="739125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5D3D0D-F630-4964-A633-FE84AFE38428}"/>
              </a:ext>
            </a:extLst>
          </p:cNvPr>
          <p:cNvSpPr>
            <a:spLocks noGrp="1"/>
          </p:cNvSpPr>
          <p:nvPr>
            <p:ph type="title"/>
          </p:nvPr>
        </p:nvSpPr>
        <p:spPr>
          <a:xfrm>
            <a:off x="1142999" y="133350"/>
            <a:ext cx="9348789" cy="1009650"/>
          </a:xfrm>
        </p:spPr>
        <p:txBody>
          <a:bodyPr>
            <a:normAutofit fontScale="90000"/>
          </a:bodyPr>
          <a:lstStyle/>
          <a:p>
            <a:r>
              <a:rPr lang="en-US" dirty="0"/>
              <a:t>Costume Design: The </a:t>
            </a:r>
            <a:r>
              <a:rPr lang="en-US" dirty="0" err="1"/>
              <a:t>Elephantom</a:t>
            </a:r>
            <a:endParaRPr lang="en-US" dirty="0"/>
          </a:p>
        </p:txBody>
      </p:sp>
      <p:pic>
        <p:nvPicPr>
          <p:cNvPr id="5" name="Online Media 4" title="The Elephantom">
            <a:hlinkClick r:id="" action="ppaction://media"/>
            <a:extLst>
              <a:ext uri="{FF2B5EF4-FFF2-40B4-BE49-F238E27FC236}">
                <a16:creationId xmlns:a16="http://schemas.microsoft.com/office/drawing/2014/main" id="{77FCED26-7EC8-403C-9DE5-16B36C11D72C}"/>
              </a:ext>
            </a:extLst>
          </p:cNvPr>
          <p:cNvPicPr>
            <a:picLocks noRot="1" noChangeAspect="1"/>
          </p:cNvPicPr>
          <p:nvPr>
            <a:videoFile r:link="rId1"/>
          </p:nvPr>
        </p:nvPicPr>
        <p:blipFill>
          <a:blip r:embed="rId3"/>
          <a:stretch>
            <a:fillRect/>
          </a:stretch>
        </p:blipFill>
        <p:spPr>
          <a:xfrm>
            <a:off x="1143000" y="1425575"/>
            <a:ext cx="9305925" cy="5257848"/>
          </a:xfrm>
          <a:prstGeom prst="rect">
            <a:avLst/>
          </a:prstGeom>
        </p:spPr>
      </p:pic>
    </p:spTree>
    <p:extLst>
      <p:ext uri="{BB962C8B-B14F-4D97-AF65-F5344CB8AC3E}">
        <p14:creationId xmlns:p14="http://schemas.microsoft.com/office/powerpoint/2010/main" val="20928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red dress dancing in front of a group of people&#10;&#10;Description automatically generated with low confidence">
            <a:extLst>
              <a:ext uri="{FF2B5EF4-FFF2-40B4-BE49-F238E27FC236}">
                <a16:creationId xmlns:a16="http://schemas.microsoft.com/office/drawing/2014/main" id="{15D47B40-8084-47BC-83BB-8C2303BD72F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extBox 1">
            <a:extLst>
              <a:ext uri="{FF2B5EF4-FFF2-40B4-BE49-F238E27FC236}">
                <a16:creationId xmlns:a16="http://schemas.microsoft.com/office/drawing/2014/main" id="{339F2CBF-64DF-4E2B-864D-25AAF5F8404A}"/>
              </a:ext>
            </a:extLst>
          </p:cNvPr>
          <p:cNvSpPr txBox="1"/>
          <p:nvPr/>
        </p:nvSpPr>
        <p:spPr>
          <a:xfrm>
            <a:off x="7676743" y="6290994"/>
            <a:ext cx="4279037" cy="646331"/>
          </a:xfrm>
          <a:prstGeom prst="rect">
            <a:avLst/>
          </a:prstGeom>
          <a:noFill/>
        </p:spPr>
        <p:txBody>
          <a:bodyPr wrap="square" rtlCol="0">
            <a:spAutoFit/>
          </a:bodyPr>
          <a:lstStyle/>
          <a:p>
            <a:pPr algn="r"/>
            <a:r>
              <a:rPr lang="en-US" dirty="0" err="1">
                <a:solidFill>
                  <a:schemeClr val="bg1"/>
                </a:solidFill>
              </a:rPr>
              <a:t>Zizi</a:t>
            </a:r>
            <a:r>
              <a:rPr lang="en-US" dirty="0">
                <a:solidFill>
                  <a:schemeClr val="bg1"/>
                </a:solidFill>
              </a:rPr>
              <a:t> Strallen and the London revival cast. Photo by Johan Persson.</a:t>
            </a:r>
          </a:p>
        </p:txBody>
      </p:sp>
    </p:spTree>
    <p:extLst>
      <p:ext uri="{BB962C8B-B14F-4D97-AF65-F5344CB8AC3E}">
        <p14:creationId xmlns:p14="http://schemas.microsoft.com/office/powerpoint/2010/main" val="3160884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erforming on a stage&#10;&#10;Description automatically generated with medium confidence">
            <a:extLst>
              <a:ext uri="{FF2B5EF4-FFF2-40B4-BE49-F238E27FC236}">
                <a16:creationId xmlns:a16="http://schemas.microsoft.com/office/drawing/2014/main" id="{46EBC292-5D66-4A62-B50D-FD38968783E5}"/>
              </a:ext>
            </a:extLst>
          </p:cNvPr>
          <p:cNvPicPr>
            <a:picLocks noChangeAspect="1"/>
          </p:cNvPicPr>
          <p:nvPr/>
        </p:nvPicPr>
        <p:blipFill rotWithShape="1">
          <a:blip r:embed="rId2">
            <a:extLst>
              <a:ext uri="{28A0092B-C50C-407E-A947-70E740481C1C}">
                <a14:useLocalDpi xmlns:a14="http://schemas.microsoft.com/office/drawing/2010/main" val="0"/>
              </a:ext>
            </a:extLst>
          </a:blip>
          <a:srcRect t="23465" r="1" b="1"/>
          <a:stretch/>
        </p:blipFill>
        <p:spPr>
          <a:xfrm>
            <a:off x="643467" y="643467"/>
            <a:ext cx="10905066" cy="5571066"/>
          </a:xfrm>
          <a:prstGeom prst="rect">
            <a:avLst/>
          </a:prstGeom>
        </p:spPr>
      </p:pic>
      <p:sp>
        <p:nvSpPr>
          <p:cNvPr id="4" name="TextBox 3">
            <a:extLst>
              <a:ext uri="{FF2B5EF4-FFF2-40B4-BE49-F238E27FC236}">
                <a16:creationId xmlns:a16="http://schemas.microsoft.com/office/drawing/2014/main" id="{53322565-514E-4456-9B2F-0A756B1526C8}"/>
              </a:ext>
            </a:extLst>
          </p:cNvPr>
          <p:cNvSpPr txBox="1"/>
          <p:nvPr/>
        </p:nvSpPr>
        <p:spPr>
          <a:xfrm>
            <a:off x="4447713" y="6433304"/>
            <a:ext cx="7359382" cy="369332"/>
          </a:xfrm>
          <a:prstGeom prst="rect">
            <a:avLst/>
          </a:prstGeom>
          <a:noFill/>
        </p:spPr>
        <p:txBody>
          <a:bodyPr wrap="square" rtlCol="0">
            <a:spAutoFit/>
          </a:bodyPr>
          <a:lstStyle/>
          <a:p>
            <a:pPr algn="r"/>
            <a:r>
              <a:rPr lang="en-US" dirty="0">
                <a:solidFill>
                  <a:schemeClr val="bg1"/>
                </a:solidFill>
              </a:rPr>
              <a:t>The Enchanted Island, Metropolitan Opera. Photo by Ken Howard.</a:t>
            </a:r>
          </a:p>
        </p:txBody>
      </p:sp>
    </p:spTree>
    <p:extLst>
      <p:ext uri="{BB962C8B-B14F-4D97-AF65-F5344CB8AC3E}">
        <p14:creationId xmlns:p14="http://schemas.microsoft.com/office/powerpoint/2010/main" val="1268304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01354-D3F3-4758-BE5C-8120018AC7B0}"/>
              </a:ext>
            </a:extLst>
          </p:cNvPr>
          <p:cNvSpPr>
            <a:spLocks noGrp="1"/>
          </p:cNvSpPr>
          <p:nvPr>
            <p:ph type="title"/>
          </p:nvPr>
        </p:nvSpPr>
        <p:spPr>
          <a:xfrm>
            <a:off x="1143000" y="327512"/>
            <a:ext cx="9277350" cy="748683"/>
          </a:xfrm>
        </p:spPr>
        <p:txBody>
          <a:bodyPr>
            <a:normAutofit fontScale="90000"/>
          </a:bodyPr>
          <a:lstStyle/>
          <a:p>
            <a:r>
              <a:rPr lang="en-US" dirty="0"/>
              <a:t>Sound design: The </a:t>
            </a:r>
            <a:r>
              <a:rPr lang="en-US" dirty="0" err="1"/>
              <a:t>Elephantom</a:t>
            </a:r>
            <a:endParaRPr lang="en-US" dirty="0"/>
          </a:p>
        </p:txBody>
      </p:sp>
      <p:pic>
        <p:nvPicPr>
          <p:cNvPr id="3" name="Online Media 2" title="Designing Sound for Theatre">
            <a:hlinkClick r:id="" action="ppaction://media"/>
            <a:extLst>
              <a:ext uri="{FF2B5EF4-FFF2-40B4-BE49-F238E27FC236}">
                <a16:creationId xmlns:a16="http://schemas.microsoft.com/office/drawing/2014/main" id="{5B5AA344-58EB-4B48-90BC-37477222A3CF}"/>
              </a:ext>
            </a:extLst>
          </p:cNvPr>
          <p:cNvPicPr>
            <a:picLocks noRot="1" noChangeAspect="1"/>
          </p:cNvPicPr>
          <p:nvPr>
            <a:videoFile r:link="rId1"/>
          </p:nvPr>
        </p:nvPicPr>
        <p:blipFill>
          <a:blip r:embed="rId3"/>
          <a:stretch>
            <a:fillRect/>
          </a:stretch>
        </p:blipFill>
        <p:spPr>
          <a:xfrm>
            <a:off x="1143000" y="1260629"/>
            <a:ext cx="9327183" cy="5269859"/>
          </a:xfrm>
          <a:prstGeom prst="rect">
            <a:avLst/>
          </a:prstGeom>
        </p:spPr>
      </p:pic>
    </p:spTree>
    <p:extLst>
      <p:ext uri="{BB962C8B-B14F-4D97-AF65-F5344CB8AC3E}">
        <p14:creationId xmlns:p14="http://schemas.microsoft.com/office/powerpoint/2010/main" val="331089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Magic of Making Sound">
            <a:hlinkClick r:id="" action="ppaction://media"/>
            <a:extLst>
              <a:ext uri="{FF2B5EF4-FFF2-40B4-BE49-F238E27FC236}">
                <a16:creationId xmlns:a16="http://schemas.microsoft.com/office/drawing/2014/main" id="{EF4B584B-21CA-4B63-AD60-66FA90345EA4}"/>
              </a:ext>
            </a:extLst>
          </p:cNvPr>
          <p:cNvPicPr>
            <a:picLocks noRot="1" noChangeAspect="1"/>
          </p:cNvPicPr>
          <p:nvPr>
            <a:videoFile r:link="rId1"/>
          </p:nvPr>
        </p:nvPicPr>
        <p:blipFill>
          <a:blip r:embed="rId3"/>
          <a:stretch>
            <a:fillRect/>
          </a:stretch>
        </p:blipFill>
        <p:spPr>
          <a:xfrm>
            <a:off x="738187" y="237029"/>
            <a:ext cx="10363200" cy="5855210"/>
          </a:xfrm>
          <a:prstGeom prst="rect">
            <a:avLst/>
          </a:prstGeom>
        </p:spPr>
      </p:pic>
      <p:sp>
        <p:nvSpPr>
          <p:cNvPr id="3" name="TextBox 2">
            <a:extLst>
              <a:ext uri="{FF2B5EF4-FFF2-40B4-BE49-F238E27FC236}">
                <a16:creationId xmlns:a16="http://schemas.microsoft.com/office/drawing/2014/main" id="{68EF92E3-F479-4E5D-B2AB-8E4848E1256A}"/>
              </a:ext>
            </a:extLst>
          </p:cNvPr>
          <p:cNvSpPr txBox="1"/>
          <p:nvPr/>
        </p:nvSpPr>
        <p:spPr>
          <a:xfrm>
            <a:off x="2447925" y="6334125"/>
            <a:ext cx="6448425" cy="369332"/>
          </a:xfrm>
          <a:prstGeom prst="rect">
            <a:avLst/>
          </a:prstGeom>
          <a:noFill/>
        </p:spPr>
        <p:txBody>
          <a:bodyPr wrap="square" rtlCol="0">
            <a:spAutoFit/>
          </a:bodyPr>
          <a:lstStyle/>
          <a:p>
            <a:pPr algn="ctr"/>
            <a:r>
              <a:rPr lang="en-US" dirty="0"/>
              <a:t>Sound design: What does a Foley artist do?</a:t>
            </a:r>
          </a:p>
        </p:txBody>
      </p:sp>
    </p:spTree>
    <p:extLst>
      <p:ext uri="{BB962C8B-B14F-4D97-AF65-F5344CB8AC3E}">
        <p14:creationId xmlns:p14="http://schemas.microsoft.com/office/powerpoint/2010/main" val="306119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A045E-CC03-40A4-BBFE-427E917F5CB9}"/>
              </a:ext>
            </a:extLst>
          </p:cNvPr>
          <p:cNvSpPr>
            <a:spLocks noGrp="1"/>
          </p:cNvSpPr>
          <p:nvPr>
            <p:ph type="title"/>
          </p:nvPr>
        </p:nvSpPr>
        <p:spPr>
          <a:xfrm>
            <a:off x="278167" y="395057"/>
            <a:ext cx="4793173" cy="1737360"/>
          </a:xfrm>
        </p:spPr>
        <p:txBody>
          <a:bodyPr/>
          <a:lstStyle/>
          <a:p>
            <a:r>
              <a:rPr lang="en-US" dirty="0"/>
              <a:t>Sunday in the Park with George</a:t>
            </a:r>
          </a:p>
        </p:txBody>
      </p:sp>
      <p:pic>
        <p:nvPicPr>
          <p:cNvPr id="6" name="Picture Placeholder 5" descr="A picture containing text, grass&#10;&#10;Description automatically generated">
            <a:extLst>
              <a:ext uri="{FF2B5EF4-FFF2-40B4-BE49-F238E27FC236}">
                <a16:creationId xmlns:a16="http://schemas.microsoft.com/office/drawing/2014/main" id="{4700829B-C4F0-409A-AFBF-11762272B512}"/>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279" r="7279"/>
          <a:stretch>
            <a:fillRect/>
          </a:stretch>
        </p:blipFill>
        <p:spPr>
          <a:xfrm>
            <a:off x="5413247" y="753795"/>
            <a:ext cx="6500585" cy="5116652"/>
          </a:xfrm>
        </p:spPr>
      </p:pic>
      <p:sp>
        <p:nvSpPr>
          <p:cNvPr id="4" name="Text Placeholder 3">
            <a:extLst>
              <a:ext uri="{FF2B5EF4-FFF2-40B4-BE49-F238E27FC236}">
                <a16:creationId xmlns:a16="http://schemas.microsoft.com/office/drawing/2014/main" id="{D0E045CC-28CD-43B5-AD58-6C09C54A5CE9}"/>
              </a:ext>
            </a:extLst>
          </p:cNvPr>
          <p:cNvSpPr>
            <a:spLocks noGrp="1"/>
          </p:cNvSpPr>
          <p:nvPr>
            <p:ph type="body" sz="half" idx="2"/>
          </p:nvPr>
        </p:nvSpPr>
        <p:spPr>
          <a:xfrm>
            <a:off x="278168" y="2334828"/>
            <a:ext cx="4793174" cy="4234648"/>
          </a:xfrm>
        </p:spPr>
        <p:txBody>
          <a:bodyPr>
            <a:normAutofit/>
          </a:bodyPr>
          <a:lstStyle/>
          <a:p>
            <a:pPr algn="l"/>
            <a:r>
              <a:rPr lang="en-US" b="0" i="0" dirty="0">
                <a:solidFill>
                  <a:srgbClr val="1A2E3B"/>
                </a:solidFill>
                <a:effectLst/>
                <a:latin typeface="Helvetica Neue"/>
              </a:rPr>
              <a:t>The musical by Stephen Sondheim and James </a:t>
            </a:r>
            <a:r>
              <a:rPr lang="en-US" b="0" i="0" dirty="0" err="1">
                <a:solidFill>
                  <a:srgbClr val="1A2E3B"/>
                </a:solidFill>
                <a:effectLst/>
                <a:latin typeface="Helvetica Neue"/>
              </a:rPr>
              <a:t>Lapine</a:t>
            </a:r>
            <a:r>
              <a:rPr lang="en-US" b="0" i="0" dirty="0">
                <a:solidFill>
                  <a:srgbClr val="1A2E3B"/>
                </a:solidFill>
                <a:effectLst/>
                <a:latin typeface="Helvetica Neue"/>
              </a:rPr>
              <a:t> brings a famous painting in Georges Seurat to life.</a:t>
            </a:r>
          </a:p>
          <a:p>
            <a:pPr algn="l"/>
            <a:r>
              <a:rPr lang="en-US" b="0" i="0" dirty="0">
                <a:solidFill>
                  <a:srgbClr val="1A2E3B"/>
                </a:solidFill>
                <a:effectLst/>
                <a:latin typeface="Helvetica Neue"/>
              </a:rPr>
              <a:t>The video montage on the next slide </a:t>
            </a:r>
            <a:r>
              <a:rPr lang="en-US" dirty="0">
                <a:solidFill>
                  <a:srgbClr val="1A2E3B"/>
                </a:solidFill>
                <a:latin typeface="Helvetica Neue"/>
              </a:rPr>
              <a:t>shows a London production featuring the work of c</a:t>
            </a:r>
            <a:r>
              <a:rPr lang="en-US" b="0" i="0" dirty="0">
                <a:solidFill>
                  <a:srgbClr val="1A2E3B"/>
                </a:solidFill>
                <a:effectLst/>
                <a:latin typeface="Helvetica Neue"/>
              </a:rPr>
              <a:t>reative director Timothy Bird and set and costume designer David Farley. Directed by Sam </a:t>
            </a:r>
            <a:r>
              <a:rPr lang="en-US" b="0" i="0" dirty="0" err="1">
                <a:solidFill>
                  <a:srgbClr val="1A2E3B"/>
                </a:solidFill>
                <a:effectLst/>
                <a:latin typeface="Helvetica Neue"/>
              </a:rPr>
              <a:t>Buntrock</a:t>
            </a:r>
            <a:r>
              <a:rPr lang="en-US" b="0" i="0" dirty="0">
                <a:solidFill>
                  <a:srgbClr val="1A2E3B"/>
                </a:solidFill>
                <a:effectLst/>
                <a:latin typeface="Helvetica Neue"/>
              </a:rPr>
              <a:t>, the show opened at London’s Chocolate Factory and later transferred to the West End and then to Broadway NYC (2008).</a:t>
            </a:r>
          </a:p>
          <a:p>
            <a:pPr algn="l"/>
            <a:r>
              <a:rPr lang="en-US" b="0" i="0" dirty="0">
                <a:solidFill>
                  <a:srgbClr val="1A2E3B"/>
                </a:solidFill>
                <a:effectLst/>
                <a:latin typeface="Helvetica Neue"/>
              </a:rPr>
              <a:t>The set </a:t>
            </a:r>
            <a:r>
              <a:rPr lang="en-US" dirty="0">
                <a:solidFill>
                  <a:srgbClr val="1A2E3B"/>
                </a:solidFill>
                <a:latin typeface="Helvetica Neue"/>
              </a:rPr>
              <a:t>relies heavily on lighting, in particular </a:t>
            </a:r>
            <a:r>
              <a:rPr lang="en-US" b="0" i="0" dirty="0">
                <a:solidFill>
                  <a:srgbClr val="1A2E3B"/>
                </a:solidFill>
                <a:effectLst/>
                <a:latin typeface="Helvetica Neue"/>
              </a:rPr>
              <a:t>projection, and animation by </a:t>
            </a:r>
            <a:r>
              <a:rPr lang="en-US" b="0" i="0" dirty="0" err="1">
                <a:solidFill>
                  <a:srgbClr val="1A2E3B"/>
                </a:solidFill>
                <a:effectLst/>
                <a:latin typeface="Helvetica Neue"/>
              </a:rPr>
              <a:t>Knifedge</a:t>
            </a:r>
            <a:r>
              <a:rPr lang="en-US" b="0" i="0" dirty="0">
                <a:solidFill>
                  <a:srgbClr val="1A2E3B"/>
                </a:solidFill>
                <a:effectLst/>
                <a:latin typeface="Helvetica Neue"/>
              </a:rPr>
              <a:t>.</a:t>
            </a:r>
          </a:p>
          <a:p>
            <a:endParaRPr lang="en-US" dirty="0"/>
          </a:p>
        </p:txBody>
      </p:sp>
      <p:sp>
        <p:nvSpPr>
          <p:cNvPr id="7" name="TextBox 6">
            <a:extLst>
              <a:ext uri="{FF2B5EF4-FFF2-40B4-BE49-F238E27FC236}">
                <a16:creationId xmlns:a16="http://schemas.microsoft.com/office/drawing/2014/main" id="{4CF2F924-6563-4E38-AD79-4E3F1A29894A}"/>
              </a:ext>
            </a:extLst>
          </p:cNvPr>
          <p:cNvSpPr txBox="1"/>
          <p:nvPr/>
        </p:nvSpPr>
        <p:spPr>
          <a:xfrm>
            <a:off x="5413248" y="6162675"/>
            <a:ext cx="6099048" cy="646331"/>
          </a:xfrm>
          <a:prstGeom prst="rect">
            <a:avLst/>
          </a:prstGeom>
          <a:noFill/>
        </p:spPr>
        <p:txBody>
          <a:bodyPr wrap="square" rtlCol="0">
            <a:spAutoFit/>
          </a:bodyPr>
          <a:lstStyle/>
          <a:p>
            <a:r>
              <a:rPr lang="en-US" dirty="0"/>
              <a:t>A Sunday Afternoon on the Island of La Grande </a:t>
            </a:r>
            <a:r>
              <a:rPr lang="en-US" dirty="0" err="1"/>
              <a:t>Jatte</a:t>
            </a:r>
            <a:r>
              <a:rPr lang="en-US" dirty="0"/>
              <a:t> https://g.co/arts/WvJnyZqayh5doA947</a:t>
            </a:r>
          </a:p>
        </p:txBody>
      </p:sp>
    </p:spTree>
    <p:extLst>
      <p:ext uri="{BB962C8B-B14F-4D97-AF65-F5344CB8AC3E}">
        <p14:creationId xmlns:p14="http://schemas.microsoft.com/office/powerpoint/2010/main" val="1374443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dancing on a stage&#10;&#10;Description automatically generated with low confidence">
            <a:extLst>
              <a:ext uri="{FF2B5EF4-FFF2-40B4-BE49-F238E27FC236}">
                <a16:creationId xmlns:a16="http://schemas.microsoft.com/office/drawing/2014/main" id="{D386FCF4-846F-415E-B743-C075E01DCDB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5546C92D-2ECA-4AC3-B465-A73F6A5C5252}"/>
              </a:ext>
            </a:extLst>
          </p:cNvPr>
          <p:cNvSpPr txBox="1"/>
          <p:nvPr/>
        </p:nvSpPr>
        <p:spPr>
          <a:xfrm>
            <a:off x="5315024" y="5690830"/>
            <a:ext cx="6640756" cy="923330"/>
          </a:xfrm>
          <a:prstGeom prst="rect">
            <a:avLst/>
          </a:prstGeom>
          <a:noFill/>
        </p:spPr>
        <p:txBody>
          <a:bodyPr wrap="square" rtlCol="0">
            <a:spAutoFit/>
          </a:bodyPr>
          <a:lstStyle/>
          <a:p>
            <a:pPr algn="r"/>
            <a:r>
              <a:rPr lang="en-US" b="0" i="0" dirty="0">
                <a:solidFill>
                  <a:srgbClr val="666666"/>
                </a:solidFill>
                <a:effectLst/>
                <a:latin typeface="Roboto Condensed" panose="020B0604020202020204" pitchFamily="2" charset="0"/>
              </a:rPr>
              <a:t>Original Broadway production of </a:t>
            </a:r>
            <a:r>
              <a:rPr lang="en-US" b="0" i="1" dirty="0">
                <a:solidFill>
                  <a:srgbClr val="666666"/>
                </a:solidFill>
                <a:effectLst/>
                <a:latin typeface="Roboto Condensed" panose="020B0604020202020204" pitchFamily="2" charset="0"/>
              </a:rPr>
              <a:t>Sunday in the Park with George </a:t>
            </a:r>
            <a:r>
              <a:rPr lang="en-US" b="0" dirty="0">
                <a:solidFill>
                  <a:srgbClr val="666666"/>
                </a:solidFill>
                <a:effectLst/>
                <a:latin typeface="Roboto Condensed" panose="020B0604020202020204" pitchFamily="2" charset="0"/>
              </a:rPr>
              <a:t>(1984)</a:t>
            </a:r>
            <a:endParaRPr lang="en-US" dirty="0">
              <a:solidFill>
                <a:srgbClr val="666666"/>
              </a:solidFill>
              <a:latin typeface="Roboto Condensed" panose="020B0604020202020204" pitchFamily="2" charset="0"/>
            </a:endParaRPr>
          </a:p>
          <a:p>
            <a:pPr algn="r"/>
            <a:r>
              <a:rPr lang="en-US" b="0" i="0" dirty="0">
                <a:solidFill>
                  <a:srgbClr val="686868"/>
                </a:solidFill>
                <a:effectLst/>
                <a:latin typeface="Roboto Condensed" panose="020B0604020202020204" pitchFamily="2" charset="0"/>
              </a:rPr>
              <a:t>Martha Swope/©Billy Rose Theatre Division,</a:t>
            </a:r>
          </a:p>
          <a:p>
            <a:pPr algn="r"/>
            <a:r>
              <a:rPr lang="en-US" b="0" i="0" dirty="0">
                <a:solidFill>
                  <a:srgbClr val="686868"/>
                </a:solidFill>
                <a:effectLst/>
                <a:latin typeface="Roboto Condensed" panose="020B0604020202020204" pitchFamily="2" charset="0"/>
              </a:rPr>
              <a:t>NYPL for the Performing Arts.</a:t>
            </a:r>
            <a:endParaRPr lang="en-US" dirty="0"/>
          </a:p>
        </p:txBody>
      </p:sp>
    </p:spTree>
    <p:extLst>
      <p:ext uri="{BB962C8B-B14F-4D97-AF65-F5344CB8AC3E}">
        <p14:creationId xmlns:p14="http://schemas.microsoft.com/office/powerpoint/2010/main" val="4106246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Sunday in the Park with George Montage">
            <a:hlinkClick r:id="" action="ppaction://media"/>
            <a:extLst>
              <a:ext uri="{FF2B5EF4-FFF2-40B4-BE49-F238E27FC236}">
                <a16:creationId xmlns:a16="http://schemas.microsoft.com/office/drawing/2014/main" id="{D7A85854-91C0-47EE-A160-9F089C61E926}"/>
              </a:ext>
            </a:extLst>
          </p:cNvPr>
          <p:cNvPicPr>
            <a:picLocks noRot="1" noChangeAspect="1"/>
          </p:cNvPicPr>
          <p:nvPr>
            <a:videoFile r:link="rId1"/>
          </p:nvPr>
        </p:nvPicPr>
        <p:blipFill>
          <a:blip r:embed="rId3"/>
          <a:stretch>
            <a:fillRect/>
          </a:stretch>
        </p:blipFill>
        <p:spPr>
          <a:xfrm>
            <a:off x="619125" y="325438"/>
            <a:ext cx="11107831" cy="6294437"/>
          </a:xfrm>
          <a:prstGeom prst="rect">
            <a:avLst/>
          </a:prstGeom>
        </p:spPr>
      </p:pic>
    </p:spTree>
    <p:extLst>
      <p:ext uri="{BB962C8B-B14F-4D97-AF65-F5344CB8AC3E}">
        <p14:creationId xmlns:p14="http://schemas.microsoft.com/office/powerpoint/2010/main" val="248477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E06D39-B01D-9E48-8453-4D4714D4BCCA}"/>
              </a:ext>
            </a:extLst>
          </p:cNvPr>
          <p:cNvSpPr>
            <a:spLocks noGrp="1"/>
          </p:cNvSpPr>
          <p:nvPr>
            <p:ph type="title"/>
          </p:nvPr>
        </p:nvSpPr>
        <p:spPr/>
        <p:txBody>
          <a:bodyPr/>
          <a:lstStyle/>
          <a:p>
            <a:r>
              <a:rPr lang="en-US" dirty="0"/>
              <a:t>objectives</a:t>
            </a:r>
          </a:p>
        </p:txBody>
      </p:sp>
      <p:sp>
        <p:nvSpPr>
          <p:cNvPr id="5" name="Content Placeholder 4">
            <a:extLst>
              <a:ext uri="{FF2B5EF4-FFF2-40B4-BE49-F238E27FC236}">
                <a16:creationId xmlns:a16="http://schemas.microsoft.com/office/drawing/2014/main" id="{58287D7E-5FCC-694A-A064-ABA69DD999D4}"/>
              </a:ext>
            </a:extLst>
          </p:cNvPr>
          <p:cNvSpPr>
            <a:spLocks noGrp="1"/>
          </p:cNvSpPr>
          <p:nvPr>
            <p:ph idx="1"/>
          </p:nvPr>
        </p:nvSpPr>
        <p:spPr>
          <a:xfrm>
            <a:off x="838200" y="1616151"/>
            <a:ext cx="10515600" cy="1941438"/>
          </a:xfrm>
          <a:solidFill>
            <a:schemeClr val="accent2">
              <a:lumMod val="40000"/>
              <a:lumOff val="60000"/>
            </a:schemeClr>
          </a:solidFill>
        </p:spPr>
        <p:txBody>
          <a:bodyPr anchor="ctr">
            <a:normAutofit/>
          </a:bodyPr>
          <a:lstStyle/>
          <a:p>
            <a:r>
              <a:rPr lang="en-US" dirty="0"/>
              <a:t>Explore stage design (set, prop, costume, sound &amp; lights); and script reading/practice before we begin adapting our own comic books into scripted scenes.</a:t>
            </a:r>
          </a:p>
          <a:p>
            <a:r>
              <a:rPr lang="en-US" dirty="0"/>
              <a:t>Continue to develop character list teams.</a:t>
            </a:r>
          </a:p>
        </p:txBody>
      </p:sp>
    </p:spTree>
    <p:extLst>
      <p:ext uri="{BB962C8B-B14F-4D97-AF65-F5344CB8AC3E}">
        <p14:creationId xmlns:p14="http://schemas.microsoft.com/office/powerpoint/2010/main" val="149153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0B51AFD-AB9A-2A4B-94DA-9C3066E424A1}"/>
              </a:ext>
            </a:extLst>
          </p:cNvPr>
          <p:cNvSpPr>
            <a:spLocks noGrp="1"/>
          </p:cNvSpPr>
          <p:nvPr>
            <p:ph type="subTitle" idx="1"/>
          </p:nvPr>
        </p:nvSpPr>
        <p:spPr>
          <a:xfrm>
            <a:off x="237153" y="283628"/>
            <a:ext cx="2950345" cy="1840448"/>
          </a:xfrm>
          <a:solidFill>
            <a:schemeClr val="bg2"/>
          </a:solidFill>
        </p:spPr>
        <p:txBody>
          <a:bodyPr/>
          <a:lstStyle/>
          <a:p>
            <a:pPr>
              <a:spcBef>
                <a:spcPts val="0"/>
              </a:spcBef>
            </a:pPr>
            <a:r>
              <a:rPr lang="en-US" dirty="0"/>
              <a:t>What will our plays look and sound like?</a:t>
            </a:r>
          </a:p>
        </p:txBody>
      </p:sp>
      <p:pic>
        <p:nvPicPr>
          <p:cNvPr id="4" name="Picture 3" descr="A close up&#10;&#10;Description automatically generated">
            <a:extLst>
              <a:ext uri="{FF2B5EF4-FFF2-40B4-BE49-F238E27FC236}">
                <a16:creationId xmlns:a16="http://schemas.microsoft.com/office/drawing/2014/main" id="{01E8D0D7-717B-4460-9D5E-D0BEC6366906}"/>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1436703" y="1054698"/>
            <a:ext cx="10689358" cy="5245619"/>
          </a:xfrm>
          <a:prstGeom prst="rect">
            <a:avLst/>
          </a:prstGeom>
        </p:spPr>
      </p:pic>
    </p:spTree>
    <p:extLst>
      <p:ext uri="{BB962C8B-B14F-4D97-AF65-F5344CB8AC3E}">
        <p14:creationId xmlns:p14="http://schemas.microsoft.com/office/powerpoint/2010/main" val="2035289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169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91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9C36A-3BF2-5B45-A485-746524194B56}"/>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7559407-41AB-AD4F-B652-83F07F526072}"/>
              </a:ext>
            </a:extLst>
          </p:cNvPr>
          <p:cNvSpPr>
            <a:spLocks noGrp="1"/>
          </p:cNvSpPr>
          <p:nvPr>
            <p:ph idx="1"/>
          </p:nvPr>
        </p:nvSpPr>
        <p:spPr>
          <a:xfrm>
            <a:off x="838200" y="2260631"/>
            <a:ext cx="10515600" cy="4351338"/>
          </a:xfrm>
        </p:spPr>
        <p:txBody>
          <a:bodyPr/>
          <a:lstStyle/>
          <a:p>
            <a:pPr marL="285750" indent="-285750">
              <a:buFont typeface="Arial" panose="020B0604020202020204" pitchFamily="34" charset="0"/>
              <a:buChar char="•"/>
            </a:pPr>
            <a:endParaRPr lang="en-US" dirty="0"/>
          </a:p>
          <a:p>
            <a:pPr marL="0" indent="0">
              <a:buNone/>
            </a:pPr>
            <a:endParaRPr lang="en-US" dirty="0"/>
          </a:p>
        </p:txBody>
      </p:sp>
    </p:spTree>
    <p:extLst>
      <p:ext uri="{BB962C8B-B14F-4D97-AF65-F5344CB8AC3E}">
        <p14:creationId xmlns:p14="http://schemas.microsoft.com/office/powerpoint/2010/main" val="2611185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70128-EE58-CC43-A3A8-86A4C2C5543B}"/>
              </a:ext>
            </a:extLst>
          </p:cNvPr>
          <p:cNvSpPr>
            <a:spLocks noGrp="1"/>
          </p:cNvSpPr>
          <p:nvPr>
            <p:ph type="title"/>
          </p:nvPr>
        </p:nvSpPr>
        <p:spPr>
          <a:xfrm>
            <a:off x="909638" y="744832"/>
            <a:ext cx="10515600" cy="1325563"/>
          </a:xfrm>
        </p:spPr>
        <p:txBody>
          <a:bodyPr>
            <a:normAutofit/>
          </a:bodyPr>
          <a:lstStyle/>
          <a:p>
            <a:r>
              <a:rPr lang="en-US" sz="7200" dirty="0"/>
              <a:t>Pass or play!</a:t>
            </a:r>
          </a:p>
        </p:txBody>
      </p:sp>
      <p:sp>
        <p:nvSpPr>
          <p:cNvPr id="3" name="Subtitle 2">
            <a:extLst>
              <a:ext uri="{FF2B5EF4-FFF2-40B4-BE49-F238E27FC236}">
                <a16:creationId xmlns:a16="http://schemas.microsoft.com/office/drawing/2014/main" id="{B0B51AFD-AB9A-2A4B-94DA-9C3066E424A1}"/>
              </a:ext>
            </a:extLst>
          </p:cNvPr>
          <p:cNvSpPr>
            <a:spLocks noGrp="1"/>
          </p:cNvSpPr>
          <p:nvPr>
            <p:ph type="subTitle" idx="1"/>
          </p:nvPr>
        </p:nvSpPr>
        <p:spPr>
          <a:xfrm>
            <a:off x="2457450" y="2260895"/>
            <a:ext cx="7419975" cy="1872955"/>
          </a:xfrm>
          <a:solidFill>
            <a:schemeClr val="accent4">
              <a:lumMod val="40000"/>
              <a:lumOff val="60000"/>
            </a:schemeClr>
          </a:solidFill>
          <a:ln w="76200">
            <a:solidFill>
              <a:schemeClr val="accent2">
                <a:lumMod val="60000"/>
                <a:lumOff val="40000"/>
              </a:schemeClr>
            </a:solidFill>
          </a:ln>
        </p:spPr>
        <p:txBody>
          <a:bodyPr>
            <a:normAutofit/>
          </a:bodyPr>
          <a:lstStyle/>
          <a:p>
            <a:endParaRPr lang="en-US" dirty="0"/>
          </a:p>
          <a:p>
            <a:r>
              <a:rPr lang="en-US" dirty="0"/>
              <a:t>Did we make any new decisions about our collective stories?</a:t>
            </a:r>
          </a:p>
        </p:txBody>
      </p:sp>
    </p:spTree>
    <p:extLst>
      <p:ext uri="{BB962C8B-B14F-4D97-AF65-F5344CB8AC3E}">
        <p14:creationId xmlns:p14="http://schemas.microsoft.com/office/powerpoint/2010/main" val="51018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71DA-28B0-4877-BBEB-82FD7CE83055}"/>
              </a:ext>
            </a:extLst>
          </p:cNvPr>
          <p:cNvSpPr>
            <a:spLocks noGrp="1"/>
          </p:cNvSpPr>
          <p:nvPr>
            <p:ph type="title"/>
          </p:nvPr>
        </p:nvSpPr>
        <p:spPr/>
        <p:txBody>
          <a:bodyPr>
            <a:normAutofit/>
          </a:bodyPr>
          <a:lstStyle/>
          <a:p>
            <a:r>
              <a:rPr lang="en-US" dirty="0"/>
              <a:t>Types of Design in the Theater</a:t>
            </a:r>
          </a:p>
        </p:txBody>
      </p:sp>
      <p:sp>
        <p:nvSpPr>
          <p:cNvPr id="3" name="Content Placeholder 2">
            <a:extLst>
              <a:ext uri="{FF2B5EF4-FFF2-40B4-BE49-F238E27FC236}">
                <a16:creationId xmlns:a16="http://schemas.microsoft.com/office/drawing/2014/main" id="{E9B04913-4CA3-4652-BE5B-9E755677B5A3}"/>
              </a:ext>
            </a:extLst>
          </p:cNvPr>
          <p:cNvSpPr>
            <a:spLocks noGrp="1"/>
          </p:cNvSpPr>
          <p:nvPr>
            <p:ph idx="1"/>
          </p:nvPr>
        </p:nvSpPr>
        <p:spPr/>
        <p:txBody>
          <a:bodyPr>
            <a:normAutofit lnSpcReduction="10000"/>
          </a:bodyPr>
          <a:lstStyle/>
          <a:p>
            <a:pPr marL="45720" indent="0">
              <a:buNone/>
            </a:pPr>
            <a:r>
              <a:rPr lang="en-US" dirty="0"/>
              <a:t>The elements of theatrical design help to tell the story. Theatre combines all the art form to create an experience that works on all the senses. All of the design elements use symbolism to provide information.</a:t>
            </a:r>
          </a:p>
          <a:p>
            <a:r>
              <a:rPr lang="en-US" sz="3200" b="1" dirty="0"/>
              <a:t>Set / Stage Design : </a:t>
            </a:r>
            <a:r>
              <a:rPr lang="en-US" sz="2800" b="1" dirty="0">
                <a:solidFill>
                  <a:schemeClr val="accent3">
                    <a:lumMod val="75000"/>
                  </a:schemeClr>
                </a:solidFill>
              </a:rPr>
              <a:t>the landscape / surroundings</a:t>
            </a:r>
          </a:p>
          <a:p>
            <a:r>
              <a:rPr lang="en-US" sz="3200" b="1" dirty="0"/>
              <a:t>Costume &amp; Makeup : </a:t>
            </a:r>
            <a:r>
              <a:rPr lang="en-US" sz="2800" b="1" dirty="0">
                <a:solidFill>
                  <a:schemeClr val="accent3">
                    <a:lumMod val="75000"/>
                  </a:schemeClr>
                </a:solidFill>
              </a:rPr>
              <a:t>how the characters look</a:t>
            </a:r>
          </a:p>
          <a:p>
            <a:r>
              <a:rPr lang="en-US" sz="3200" b="1" dirty="0"/>
              <a:t>Lighting design : </a:t>
            </a:r>
            <a:r>
              <a:rPr lang="en-US" sz="2800" b="1" dirty="0">
                <a:solidFill>
                  <a:schemeClr val="accent3">
                    <a:lumMod val="75000"/>
                  </a:schemeClr>
                </a:solidFill>
              </a:rPr>
              <a:t>in order to see, also creates mood, etc.</a:t>
            </a:r>
          </a:p>
          <a:p>
            <a:r>
              <a:rPr lang="en-US" sz="3200" b="1" dirty="0"/>
              <a:t>Sound design : </a:t>
            </a:r>
            <a:r>
              <a:rPr lang="en-US" sz="2800" b="1" dirty="0">
                <a:solidFill>
                  <a:schemeClr val="accent3">
                    <a:lumMod val="75000"/>
                  </a:schemeClr>
                </a:solidFill>
              </a:rPr>
              <a:t>what we hear adds to emotion</a:t>
            </a:r>
          </a:p>
          <a:p>
            <a:r>
              <a:rPr lang="en-US" sz="3200" b="1" dirty="0"/>
              <a:t>Choreography : </a:t>
            </a:r>
            <a:r>
              <a:rPr lang="en-US" sz="2800" b="1" dirty="0">
                <a:solidFill>
                  <a:schemeClr val="accent3">
                    <a:lumMod val="75000"/>
                  </a:schemeClr>
                </a:solidFill>
              </a:rPr>
              <a:t>how the characters move</a:t>
            </a:r>
          </a:p>
        </p:txBody>
      </p:sp>
    </p:spTree>
    <p:extLst>
      <p:ext uri="{BB962C8B-B14F-4D97-AF65-F5344CB8AC3E}">
        <p14:creationId xmlns:p14="http://schemas.microsoft.com/office/powerpoint/2010/main" val="3890742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several, roof&#10;&#10;Description automatically generated">
            <a:extLst>
              <a:ext uri="{FF2B5EF4-FFF2-40B4-BE49-F238E27FC236}">
                <a16:creationId xmlns:a16="http://schemas.microsoft.com/office/drawing/2014/main" id="{9E0A5D58-929F-4063-BCEF-EC4A38144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2327" y="-48334"/>
            <a:ext cx="6888257" cy="5734474"/>
          </a:xfrm>
          <a:prstGeom prst="rect">
            <a:avLst/>
          </a:prstGeom>
        </p:spPr>
      </p:pic>
      <p:sp>
        <p:nvSpPr>
          <p:cNvPr id="2" name="TextBox 1">
            <a:extLst>
              <a:ext uri="{FF2B5EF4-FFF2-40B4-BE49-F238E27FC236}">
                <a16:creationId xmlns:a16="http://schemas.microsoft.com/office/drawing/2014/main" id="{13D2D62A-5731-4605-A9FD-A2C1E9D74AE8}"/>
              </a:ext>
            </a:extLst>
          </p:cNvPr>
          <p:cNvSpPr txBox="1"/>
          <p:nvPr/>
        </p:nvSpPr>
        <p:spPr>
          <a:xfrm>
            <a:off x="577047" y="4538101"/>
            <a:ext cx="2556769" cy="1754326"/>
          </a:xfrm>
          <a:prstGeom prst="rect">
            <a:avLst/>
          </a:prstGeom>
          <a:noFill/>
        </p:spPr>
        <p:txBody>
          <a:bodyPr wrap="square" rtlCol="0">
            <a:spAutoFit/>
          </a:bodyPr>
          <a:lstStyle/>
          <a:p>
            <a:r>
              <a:rPr lang="en-US" dirty="0"/>
              <a:t>Designer: Ming Cho Lee.</a:t>
            </a:r>
          </a:p>
          <a:p>
            <a:r>
              <a:rPr lang="en-US" dirty="0"/>
              <a:t>Set for Eugene O’Neill A Moon for the Misbegotten at the Long Wharf Theater in New Haven, CT. (2005)</a:t>
            </a:r>
          </a:p>
        </p:txBody>
      </p:sp>
    </p:spTree>
    <p:extLst>
      <p:ext uri="{BB962C8B-B14F-4D97-AF65-F5344CB8AC3E}">
        <p14:creationId xmlns:p14="http://schemas.microsoft.com/office/powerpoint/2010/main" val="227401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10;&#10;Description automatically generated">
            <a:extLst>
              <a:ext uri="{FF2B5EF4-FFF2-40B4-BE49-F238E27FC236}">
                <a16:creationId xmlns:a16="http://schemas.microsoft.com/office/drawing/2014/main" id="{7ECEA794-B3D4-4671-9BDD-28C3E06B1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3998" y="561763"/>
            <a:ext cx="8623269" cy="5734474"/>
          </a:xfrm>
          <a:prstGeom prst="rect">
            <a:avLst/>
          </a:prstGeom>
        </p:spPr>
      </p:pic>
      <p:sp>
        <p:nvSpPr>
          <p:cNvPr id="2" name="TextBox 1">
            <a:extLst>
              <a:ext uri="{FF2B5EF4-FFF2-40B4-BE49-F238E27FC236}">
                <a16:creationId xmlns:a16="http://schemas.microsoft.com/office/drawing/2014/main" id="{82DEA64E-27D1-445B-9BF1-1A37782C1FA0}"/>
              </a:ext>
            </a:extLst>
          </p:cNvPr>
          <p:cNvSpPr txBox="1"/>
          <p:nvPr/>
        </p:nvSpPr>
        <p:spPr>
          <a:xfrm>
            <a:off x="452761" y="561763"/>
            <a:ext cx="2265017" cy="1200329"/>
          </a:xfrm>
          <a:prstGeom prst="rect">
            <a:avLst/>
          </a:prstGeom>
          <a:noFill/>
        </p:spPr>
        <p:txBody>
          <a:bodyPr wrap="square" rtlCol="0">
            <a:spAutoFit/>
          </a:bodyPr>
          <a:lstStyle/>
          <a:p>
            <a:r>
              <a:rPr lang="en-US" dirty="0"/>
              <a:t>Designer:</a:t>
            </a:r>
          </a:p>
          <a:p>
            <a:r>
              <a:rPr lang="en-US" dirty="0"/>
              <a:t>Michael </a:t>
            </a:r>
            <a:r>
              <a:rPr lang="en-US" dirty="0" err="1"/>
              <a:t>Schweikardt</a:t>
            </a:r>
            <a:r>
              <a:rPr lang="en-US" dirty="0"/>
              <a:t>. </a:t>
            </a:r>
            <a:r>
              <a:rPr lang="en-US" dirty="0" err="1"/>
              <a:t>Okhlahoma</a:t>
            </a:r>
            <a:r>
              <a:rPr lang="en-US" dirty="0"/>
              <a:t>!</a:t>
            </a:r>
          </a:p>
          <a:p>
            <a:r>
              <a:rPr lang="en-US" dirty="0"/>
              <a:t>for Pittsburgh PLO</a:t>
            </a:r>
          </a:p>
        </p:txBody>
      </p:sp>
    </p:spTree>
    <p:extLst>
      <p:ext uri="{BB962C8B-B14F-4D97-AF65-F5344CB8AC3E}">
        <p14:creationId xmlns:p14="http://schemas.microsoft.com/office/powerpoint/2010/main" val="2708941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led&#10;&#10;Description automatically generated">
            <a:extLst>
              <a:ext uri="{FF2B5EF4-FFF2-40B4-BE49-F238E27FC236}">
                <a16:creationId xmlns:a16="http://schemas.microsoft.com/office/drawing/2014/main" id="{B3D210A3-7081-41B0-AACC-7911DEC9D4AC}"/>
              </a:ext>
            </a:extLst>
          </p:cNvPr>
          <p:cNvPicPr>
            <a:picLocks noChangeAspect="1"/>
          </p:cNvPicPr>
          <p:nvPr/>
        </p:nvPicPr>
        <p:blipFill rotWithShape="1">
          <a:blip r:embed="rId2">
            <a:extLst>
              <a:ext uri="{28A0092B-C50C-407E-A947-70E740481C1C}">
                <a14:useLocalDpi xmlns:a14="http://schemas.microsoft.com/office/drawing/2010/main" val="0"/>
              </a:ext>
            </a:extLst>
          </a:blip>
          <a:srcRect t="1000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E9FB5CA0-2EF7-4E4D-87C2-F3DB75445E5C}"/>
              </a:ext>
            </a:extLst>
          </p:cNvPr>
          <p:cNvSpPr txBox="1"/>
          <p:nvPr/>
        </p:nvSpPr>
        <p:spPr>
          <a:xfrm>
            <a:off x="9152877" y="6169981"/>
            <a:ext cx="2645545" cy="369332"/>
          </a:xfrm>
          <a:prstGeom prst="rect">
            <a:avLst/>
          </a:prstGeom>
          <a:noFill/>
        </p:spPr>
        <p:txBody>
          <a:bodyPr wrap="square" rtlCol="0">
            <a:spAutoFit/>
          </a:bodyPr>
          <a:lstStyle/>
          <a:p>
            <a:r>
              <a:rPr lang="en-US" dirty="0">
                <a:solidFill>
                  <a:schemeClr val="bg1"/>
                </a:solidFill>
              </a:rPr>
              <a:t>The Cabinet of Dr. Caligari</a:t>
            </a:r>
          </a:p>
        </p:txBody>
      </p:sp>
    </p:spTree>
    <p:extLst>
      <p:ext uri="{BB962C8B-B14F-4D97-AF65-F5344CB8AC3E}">
        <p14:creationId xmlns:p14="http://schemas.microsoft.com/office/powerpoint/2010/main" val="161382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4B9524-AD2A-423E-8766-B3A2D3AFE419}"/>
              </a:ext>
            </a:extLst>
          </p:cNvPr>
          <p:cNvPicPr>
            <a:picLocks noChangeAspect="1"/>
          </p:cNvPicPr>
          <p:nvPr/>
        </p:nvPicPr>
        <p:blipFill rotWithShape="1">
          <a:blip r:embed="rId2">
            <a:extLst>
              <a:ext uri="{28A0092B-C50C-407E-A947-70E740481C1C}">
                <a14:useLocalDpi xmlns:a14="http://schemas.microsoft.com/office/drawing/2010/main" val="0"/>
              </a:ext>
            </a:extLst>
          </a:blip>
          <a:srcRect t="16532" b="8964"/>
          <a:stretch/>
        </p:blipFill>
        <p:spPr>
          <a:xfrm>
            <a:off x="20" y="10"/>
            <a:ext cx="12191980" cy="6857990"/>
          </a:xfrm>
          <a:prstGeom prst="rect">
            <a:avLst/>
          </a:prstGeom>
        </p:spPr>
      </p:pic>
      <p:sp>
        <p:nvSpPr>
          <p:cNvPr id="9" name="TextBox 8">
            <a:extLst>
              <a:ext uri="{FF2B5EF4-FFF2-40B4-BE49-F238E27FC236}">
                <a16:creationId xmlns:a16="http://schemas.microsoft.com/office/drawing/2014/main" id="{AC21D00A-4893-4439-B8C4-2C8D14090686}"/>
              </a:ext>
            </a:extLst>
          </p:cNvPr>
          <p:cNvSpPr txBox="1"/>
          <p:nvPr/>
        </p:nvSpPr>
        <p:spPr>
          <a:xfrm>
            <a:off x="6096438" y="6252447"/>
            <a:ext cx="5977452" cy="369332"/>
          </a:xfrm>
          <a:prstGeom prst="rect">
            <a:avLst/>
          </a:prstGeom>
          <a:noFill/>
        </p:spPr>
        <p:txBody>
          <a:bodyPr wrap="square" rtlCol="0">
            <a:spAutoFit/>
          </a:bodyPr>
          <a:lstStyle/>
          <a:p>
            <a:r>
              <a:rPr lang="en-US" dirty="0">
                <a:solidFill>
                  <a:schemeClr val="bg1"/>
                </a:solidFill>
              </a:rPr>
              <a:t>Fiddler on the Roof model for the Broadway revival Tom Pye.</a:t>
            </a:r>
          </a:p>
        </p:txBody>
      </p:sp>
    </p:spTree>
    <p:extLst>
      <p:ext uri="{BB962C8B-B14F-4D97-AF65-F5344CB8AC3E}">
        <p14:creationId xmlns:p14="http://schemas.microsoft.com/office/powerpoint/2010/main" val="183199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10;&#10;Description automatically generated">
            <a:extLst>
              <a:ext uri="{FF2B5EF4-FFF2-40B4-BE49-F238E27FC236}">
                <a16:creationId xmlns:a16="http://schemas.microsoft.com/office/drawing/2014/main" id="{9877984E-6044-4FB1-8106-2140B941E03B}"/>
              </a:ext>
            </a:extLst>
          </p:cNvPr>
          <p:cNvPicPr>
            <a:picLocks noChangeAspect="1"/>
          </p:cNvPicPr>
          <p:nvPr/>
        </p:nvPicPr>
        <p:blipFill rotWithShape="1">
          <a:blip r:embed="rId2">
            <a:extLst>
              <a:ext uri="{28A0092B-C50C-407E-A947-70E740481C1C}">
                <a14:useLocalDpi xmlns:a14="http://schemas.microsoft.com/office/drawing/2010/main" val="0"/>
              </a:ext>
            </a:extLst>
          </a:blip>
          <a:srcRect t="7569" r="2" b="9218"/>
          <a:stretch/>
        </p:blipFill>
        <p:spPr>
          <a:xfrm>
            <a:off x="231141" y="252632"/>
            <a:ext cx="5740399" cy="6369147"/>
          </a:xfrm>
          <a:prstGeom prst="rect">
            <a:avLst/>
          </a:prstGeom>
          <a:ln w="12700">
            <a:solidFill>
              <a:srgbClr val="000000"/>
            </a:solidFill>
          </a:ln>
        </p:spPr>
      </p:pic>
      <p:pic>
        <p:nvPicPr>
          <p:cNvPr id="3" name="Picture 2" descr="A picture containing night sky&#10;&#10;Description automatically generated">
            <a:extLst>
              <a:ext uri="{FF2B5EF4-FFF2-40B4-BE49-F238E27FC236}">
                <a16:creationId xmlns:a16="http://schemas.microsoft.com/office/drawing/2014/main" id="{9F5E3C82-ECB2-47D1-BDFE-3ECE64055763}"/>
              </a:ext>
            </a:extLst>
          </p:cNvPr>
          <p:cNvPicPr>
            <a:picLocks noChangeAspect="1"/>
          </p:cNvPicPr>
          <p:nvPr/>
        </p:nvPicPr>
        <p:blipFill rotWithShape="1">
          <a:blip r:embed="rId3">
            <a:extLst>
              <a:ext uri="{28A0092B-C50C-407E-A947-70E740481C1C}">
                <a14:useLocalDpi xmlns:a14="http://schemas.microsoft.com/office/drawing/2010/main" val="0"/>
              </a:ext>
            </a:extLst>
          </a:blip>
          <a:srcRect l="10299" r="28414"/>
          <a:stretch/>
        </p:blipFill>
        <p:spPr>
          <a:xfrm>
            <a:off x="6211570" y="252632"/>
            <a:ext cx="5740399" cy="6369147"/>
          </a:xfrm>
          <a:prstGeom prst="rect">
            <a:avLst/>
          </a:prstGeom>
          <a:ln w="12700">
            <a:solidFill>
              <a:srgbClr val="000000"/>
            </a:solidFill>
          </a:ln>
        </p:spPr>
      </p:pic>
      <p:sp>
        <p:nvSpPr>
          <p:cNvPr id="6" name="TextBox 5">
            <a:extLst>
              <a:ext uri="{FF2B5EF4-FFF2-40B4-BE49-F238E27FC236}">
                <a16:creationId xmlns:a16="http://schemas.microsoft.com/office/drawing/2014/main" id="{81F8A6BB-6318-4036-9794-A6C9B6186977}"/>
              </a:ext>
            </a:extLst>
          </p:cNvPr>
          <p:cNvSpPr txBox="1"/>
          <p:nvPr/>
        </p:nvSpPr>
        <p:spPr>
          <a:xfrm>
            <a:off x="240031" y="6163691"/>
            <a:ext cx="5257800" cy="369332"/>
          </a:xfrm>
          <a:prstGeom prst="rect">
            <a:avLst/>
          </a:prstGeom>
          <a:noFill/>
        </p:spPr>
        <p:txBody>
          <a:bodyPr wrap="square" rtlCol="0">
            <a:spAutoFit/>
          </a:bodyPr>
          <a:lstStyle/>
          <a:p>
            <a:r>
              <a:rPr lang="en-US" dirty="0">
                <a:solidFill>
                  <a:schemeClr val="bg1"/>
                </a:solidFill>
              </a:rPr>
              <a:t>Shakespeare’s As You Like It</a:t>
            </a:r>
          </a:p>
        </p:txBody>
      </p:sp>
      <p:sp>
        <p:nvSpPr>
          <p:cNvPr id="8" name="TextBox 7">
            <a:extLst>
              <a:ext uri="{FF2B5EF4-FFF2-40B4-BE49-F238E27FC236}">
                <a16:creationId xmlns:a16="http://schemas.microsoft.com/office/drawing/2014/main" id="{4164AE49-5441-4268-82FF-BFE3E6DA2E08}"/>
              </a:ext>
            </a:extLst>
          </p:cNvPr>
          <p:cNvSpPr txBox="1"/>
          <p:nvPr/>
        </p:nvSpPr>
        <p:spPr>
          <a:xfrm>
            <a:off x="6297597" y="6140203"/>
            <a:ext cx="5257800" cy="369332"/>
          </a:xfrm>
          <a:prstGeom prst="rect">
            <a:avLst/>
          </a:prstGeom>
          <a:noFill/>
        </p:spPr>
        <p:txBody>
          <a:bodyPr wrap="square" rtlCol="0">
            <a:spAutoFit/>
          </a:bodyPr>
          <a:lstStyle/>
          <a:p>
            <a:r>
              <a:rPr lang="en-US" dirty="0">
                <a:solidFill>
                  <a:schemeClr val="bg1"/>
                </a:solidFill>
              </a:rPr>
              <a:t>A Wrinkle in Time</a:t>
            </a:r>
          </a:p>
        </p:txBody>
      </p:sp>
    </p:spTree>
    <p:extLst>
      <p:ext uri="{BB962C8B-B14F-4D97-AF65-F5344CB8AC3E}">
        <p14:creationId xmlns:p14="http://schemas.microsoft.com/office/powerpoint/2010/main" val="1679951063"/>
      </p:ext>
    </p:extLst>
  </p:cSld>
  <p:clrMapOvr>
    <a:masterClrMapping/>
  </p:clrMapOvr>
</p:sld>
</file>

<file path=ppt/theme/theme1.xml><?xml version="1.0" encoding="utf-8"?>
<a:theme xmlns:a="http://schemas.openxmlformats.org/drawingml/2006/main" name="Theme2">
  <a:themeElements>
    <a:clrScheme name="Custom 2">
      <a:dk1>
        <a:srgbClr val="000000"/>
      </a:dk1>
      <a:lt1>
        <a:srgbClr val="FFFFFF"/>
      </a:lt1>
      <a:dk2>
        <a:srgbClr val="44546A"/>
      </a:dk2>
      <a:lt2>
        <a:srgbClr val="E7E6E6"/>
      </a:lt2>
      <a:accent1>
        <a:srgbClr val="084C7F"/>
      </a:accent1>
      <a:accent2>
        <a:srgbClr val="F89520"/>
      </a:accent2>
      <a:accent3>
        <a:srgbClr val="A5A5A5"/>
      </a:accent3>
      <a:accent4>
        <a:srgbClr val="FECD05"/>
      </a:accent4>
      <a:accent5>
        <a:srgbClr val="0285D6"/>
      </a:accent5>
      <a:accent6>
        <a:srgbClr val="94E2F6"/>
      </a:accent6>
      <a:hlink>
        <a:srgbClr val="47BCEA"/>
      </a:hlink>
      <a:folHlink>
        <a:srgbClr val="0A7CD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tslinkTemplate" id="{72FDC4DF-A588-E44F-8478-FED49315AC0A}" vid="{7DB7FE65-3826-AE40-8732-BD005EB35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1126</TotalTime>
  <Words>428</Words>
  <Application>Microsoft Office PowerPoint</Application>
  <PresentationFormat>Widescreen</PresentationFormat>
  <Paragraphs>40</Paragraphs>
  <Slides>23</Slides>
  <Notes>0</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Aller Light</vt:lpstr>
      <vt:lpstr>Roboto Condensed</vt:lpstr>
      <vt:lpstr>Arial</vt:lpstr>
      <vt:lpstr>Aller</vt:lpstr>
      <vt:lpstr>Helvetica Neue</vt:lpstr>
      <vt:lpstr>Gill Sans MT</vt:lpstr>
      <vt:lpstr>Calibri</vt:lpstr>
      <vt:lpstr>Theme2</vt:lpstr>
      <vt:lpstr>Production design</vt:lpstr>
      <vt:lpstr>objectives</vt:lpstr>
      <vt:lpstr>Pass or play!</vt:lpstr>
      <vt:lpstr>Types of Design in the Theater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Costume Design: The Elephantom</vt:lpstr>
      <vt:lpstr>PowerPoint Presentation</vt:lpstr>
      <vt:lpstr>PowerPoint Presentation</vt:lpstr>
      <vt:lpstr>Sound design: The Elephantom</vt:lpstr>
      <vt:lpstr>PowerPoint Presentation</vt:lpstr>
      <vt:lpstr>Sunday in the Park with George</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materials</dc:title>
  <dc:creator>Posture 2</dc:creator>
  <cp:lastModifiedBy>Grega, Alicia</cp:lastModifiedBy>
  <cp:revision>6</cp:revision>
  <dcterms:created xsi:type="dcterms:W3CDTF">2021-09-01T16:05:59Z</dcterms:created>
  <dcterms:modified xsi:type="dcterms:W3CDTF">2022-03-15T16:57:32Z</dcterms:modified>
</cp:coreProperties>
</file>