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Lst>
  <p:notesMasterIdLst>
    <p:notesMasterId r:id="rId13"/>
  </p:notesMasterIdLst>
  <p:handoutMasterIdLst>
    <p:handoutMasterId r:id="rId14"/>
  </p:handoutMasterIdLst>
  <p:sldIdLst>
    <p:sldId id="267" r:id="rId2"/>
    <p:sldId id="262" r:id="rId3"/>
    <p:sldId id="263" r:id="rId4"/>
    <p:sldId id="260" r:id="rId5"/>
    <p:sldId id="331" r:id="rId6"/>
    <p:sldId id="257" r:id="rId7"/>
    <p:sldId id="333" r:id="rId8"/>
    <p:sldId id="259" r:id="rId9"/>
    <p:sldId id="265" r:id="rId10"/>
    <p:sldId id="323" r:id="rId11"/>
    <p:sldId id="324" r:id="rId12"/>
  </p:sldIdLst>
  <p:sldSz cx="12192000" cy="6858000"/>
  <p:notesSz cx="6858000" cy="9144000"/>
  <p:embeddedFontLst>
    <p:embeddedFont>
      <p:font typeface="Aller" panose="020B0604020202020204" charset="0"/>
      <p:regular r:id="rId15"/>
    </p:embeddedFont>
    <p:embeddedFont>
      <p:font typeface="Aller Light" panose="020B0604020202020204" charset="0"/>
      <p:regular r:id="rId16"/>
    </p:embeddedFont>
    <p:embeddedFont>
      <p:font typeface="Calibri" panose="020F0502020204030204" pitchFamily="34" charset="0"/>
      <p:regular r:id="rId17"/>
      <p:bold r:id="rId18"/>
      <p:italic r:id="rId19"/>
      <p:boldItalic r:id="rId20"/>
    </p:embeddedFont>
    <p:embeddedFont>
      <p:font typeface="Gill Sans MT" panose="020B0502020104020203"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C80"/>
    <a:srgbClr val="F99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BCFA2-6C57-4BD2-AA97-5BE9DFF7C5EA}" v="5" dt="2022-03-16T13:20:36.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45"/>
    <p:restoredTop sz="96327"/>
  </p:normalViewPr>
  <p:slideViewPr>
    <p:cSldViewPr snapToGrid="0" snapToObjects="1">
      <p:cViewPr varScale="1">
        <p:scale>
          <a:sx n="78" d="100"/>
          <a:sy n="78" d="100"/>
        </p:scale>
        <p:origin x="702" y="84"/>
      </p:cViewPr>
      <p:guideLst/>
    </p:cSldViewPr>
  </p:slideViewPr>
  <p:notesTextViewPr>
    <p:cViewPr>
      <p:scale>
        <a:sx n="1" d="1"/>
        <a:sy n="1" d="1"/>
      </p:scale>
      <p:origin x="0" y="0"/>
    </p:cViewPr>
  </p:notesTextViewPr>
  <p:notesViewPr>
    <p:cSldViewPr snapToGrid="0" snapToObjects="1">
      <p:cViewPr varScale="1">
        <p:scale>
          <a:sx n="124" d="100"/>
          <a:sy n="124" d="100"/>
        </p:scale>
        <p:origin x="355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Grega" userId="b38d7653046671b7" providerId="LiveId" clId="{881BCFA2-6C57-4BD2-AA97-5BE9DFF7C5EA}"/>
    <pc:docChg chg="custSel delSld modSld sldOrd">
      <pc:chgData name="Alicia Grega" userId="b38d7653046671b7" providerId="LiveId" clId="{881BCFA2-6C57-4BD2-AA97-5BE9DFF7C5EA}" dt="2022-06-30T20:50:46.770" v="2050" actId="47"/>
      <pc:docMkLst>
        <pc:docMk/>
      </pc:docMkLst>
      <pc:sldChg chg="modSp mod ord">
        <pc:chgData name="Alicia Grega" userId="b38d7653046671b7" providerId="LiveId" clId="{881BCFA2-6C57-4BD2-AA97-5BE9DFF7C5EA}" dt="2022-03-23T12:23:16.624" v="2047" actId="20577"/>
        <pc:sldMkLst>
          <pc:docMk/>
          <pc:sldMk cId="2292630451" sldId="259"/>
        </pc:sldMkLst>
        <pc:spChg chg="mod">
          <ac:chgData name="Alicia Grega" userId="b38d7653046671b7" providerId="LiveId" clId="{881BCFA2-6C57-4BD2-AA97-5BE9DFF7C5EA}" dt="2022-03-23T12:13:44.096" v="1721" actId="20577"/>
          <ac:spMkLst>
            <pc:docMk/>
            <pc:sldMk cId="2292630451" sldId="259"/>
            <ac:spMk id="2" creationId="{B8A8EF04-CC1C-584A-AC86-8B6FE7592A1A}"/>
          </ac:spMkLst>
        </pc:spChg>
        <pc:spChg chg="mod">
          <ac:chgData name="Alicia Grega" userId="b38d7653046671b7" providerId="LiveId" clId="{881BCFA2-6C57-4BD2-AA97-5BE9DFF7C5EA}" dt="2022-03-23T12:23:16.624" v="2047" actId="20577"/>
          <ac:spMkLst>
            <pc:docMk/>
            <pc:sldMk cId="2292630451" sldId="259"/>
            <ac:spMk id="3" creationId="{1CA8E3AB-FF76-424E-97D4-BF53F76DDDBA}"/>
          </ac:spMkLst>
        </pc:spChg>
        <pc:spChg chg="mod">
          <ac:chgData name="Alicia Grega" userId="b38d7653046671b7" providerId="LiveId" clId="{881BCFA2-6C57-4BD2-AA97-5BE9DFF7C5EA}" dt="2022-03-23T12:22:54.860" v="2043" actId="20577"/>
          <ac:spMkLst>
            <pc:docMk/>
            <pc:sldMk cId="2292630451" sldId="259"/>
            <ac:spMk id="4" creationId="{9D96FE53-9389-40C1-AB42-52EEF2ACB056}"/>
          </ac:spMkLst>
        </pc:spChg>
      </pc:sldChg>
      <pc:sldChg chg="modSp mod">
        <pc:chgData name="Alicia Grega" userId="b38d7653046671b7" providerId="LiveId" clId="{881BCFA2-6C57-4BD2-AA97-5BE9DFF7C5EA}" dt="2022-03-15T18:34:08.210" v="1099" actId="1076"/>
        <pc:sldMkLst>
          <pc:docMk/>
          <pc:sldMk cId="51018398" sldId="260"/>
        </pc:sldMkLst>
        <pc:spChg chg="mod">
          <ac:chgData name="Alicia Grega" userId="b38d7653046671b7" providerId="LiveId" clId="{881BCFA2-6C57-4BD2-AA97-5BE9DFF7C5EA}" dt="2022-03-15T18:33:03.732" v="940" actId="20577"/>
          <ac:spMkLst>
            <pc:docMk/>
            <pc:sldMk cId="51018398" sldId="260"/>
            <ac:spMk id="2" creationId="{53770128-EE58-CC43-A3A8-86A4C2C5543B}"/>
          </ac:spMkLst>
        </pc:spChg>
        <pc:spChg chg="mod">
          <ac:chgData name="Alicia Grega" userId="b38d7653046671b7" providerId="LiveId" clId="{881BCFA2-6C57-4BD2-AA97-5BE9DFF7C5EA}" dt="2022-03-15T18:34:08.210" v="1099" actId="1076"/>
          <ac:spMkLst>
            <pc:docMk/>
            <pc:sldMk cId="51018398" sldId="260"/>
            <ac:spMk id="3" creationId="{B0B51AFD-AB9A-2A4B-94DA-9C3066E424A1}"/>
          </ac:spMkLst>
        </pc:spChg>
      </pc:sldChg>
      <pc:sldChg chg="modSp mod">
        <pc:chgData name="Alicia Grega" userId="b38d7653046671b7" providerId="LiveId" clId="{881BCFA2-6C57-4BD2-AA97-5BE9DFF7C5EA}" dt="2022-03-15T18:32:20.985" v="927" actId="20577"/>
        <pc:sldMkLst>
          <pc:docMk/>
          <pc:sldMk cId="149153980" sldId="262"/>
        </pc:sldMkLst>
        <pc:spChg chg="mod">
          <ac:chgData name="Alicia Grega" userId="b38d7653046671b7" providerId="LiveId" clId="{881BCFA2-6C57-4BD2-AA97-5BE9DFF7C5EA}" dt="2022-03-15T18:32:20.985" v="927" actId="20577"/>
          <ac:spMkLst>
            <pc:docMk/>
            <pc:sldMk cId="149153980" sldId="262"/>
            <ac:spMk id="5" creationId="{58287D7E-5FCC-694A-A064-ABA69DD999D4}"/>
          </ac:spMkLst>
        </pc:spChg>
      </pc:sldChg>
      <pc:sldChg chg="addSp modSp mod ord modAnim">
        <pc:chgData name="Alicia Grega" userId="b38d7653046671b7" providerId="LiveId" clId="{881BCFA2-6C57-4BD2-AA97-5BE9DFF7C5EA}" dt="2022-03-16T13:21:34.736" v="1692"/>
        <pc:sldMkLst>
          <pc:docMk/>
          <pc:sldMk cId="2036238969" sldId="263"/>
        </pc:sldMkLst>
        <pc:spChg chg="add mod">
          <ac:chgData name="Alicia Grega" userId="b38d7653046671b7" providerId="LiveId" clId="{881BCFA2-6C57-4BD2-AA97-5BE9DFF7C5EA}" dt="2022-03-15T18:27:34.735" v="203" actId="1076"/>
          <ac:spMkLst>
            <pc:docMk/>
            <pc:sldMk cId="2036238969" sldId="263"/>
            <ac:spMk id="3" creationId="{FAED6FD4-52E4-4516-8D66-3F835BF4B9BC}"/>
          </ac:spMkLst>
        </pc:spChg>
        <pc:picChg chg="add mod">
          <ac:chgData name="Alicia Grega" userId="b38d7653046671b7" providerId="LiveId" clId="{881BCFA2-6C57-4BD2-AA97-5BE9DFF7C5EA}" dt="2022-03-15T18:26:46.450" v="158" actId="1076"/>
          <ac:picMkLst>
            <pc:docMk/>
            <pc:sldMk cId="2036238969" sldId="263"/>
            <ac:picMk id="2" creationId="{73C5AB09-C9F2-4976-B160-BDC1291F3FCB}"/>
          </ac:picMkLst>
        </pc:picChg>
      </pc:sldChg>
      <pc:sldChg chg="del ord">
        <pc:chgData name="Alicia Grega" userId="b38d7653046671b7" providerId="LiveId" clId="{881BCFA2-6C57-4BD2-AA97-5BE9DFF7C5EA}" dt="2022-06-30T20:50:46.770" v="2050" actId="47"/>
        <pc:sldMkLst>
          <pc:docMk/>
          <pc:sldMk cId="3313402271" sldId="264"/>
        </pc:sldMkLst>
      </pc:sldChg>
      <pc:sldChg chg="del">
        <pc:chgData name="Alicia Grega" userId="b38d7653046671b7" providerId="LiveId" clId="{881BCFA2-6C57-4BD2-AA97-5BE9DFF7C5EA}" dt="2022-06-30T20:50:32.290" v="2048" actId="47"/>
        <pc:sldMkLst>
          <pc:docMk/>
          <pc:sldMk cId="2611185280" sldId="266"/>
        </pc:sldMkLst>
      </pc:sldChg>
      <pc:sldChg chg="addSp delSp modSp mod">
        <pc:chgData name="Alicia Grega" userId="b38d7653046671b7" providerId="LiveId" clId="{881BCFA2-6C57-4BD2-AA97-5BE9DFF7C5EA}" dt="2022-03-16T13:20:48.893" v="1685" actId="1076"/>
        <pc:sldMkLst>
          <pc:docMk/>
          <pc:sldMk cId="1034513091" sldId="267"/>
        </pc:sldMkLst>
        <pc:spChg chg="mod">
          <ac:chgData name="Alicia Grega" userId="b38d7653046671b7" providerId="LiveId" clId="{881BCFA2-6C57-4BD2-AA97-5BE9DFF7C5EA}" dt="2022-03-15T18:24:56.032" v="20" actId="20577"/>
          <ac:spMkLst>
            <pc:docMk/>
            <pc:sldMk cId="1034513091" sldId="267"/>
            <ac:spMk id="2" creationId="{61B1F44B-3182-43D6-8FBB-B9B175E1312E}"/>
          </ac:spMkLst>
        </pc:spChg>
        <pc:spChg chg="mod">
          <ac:chgData name="Alicia Grega" userId="b38d7653046671b7" providerId="LiveId" clId="{881BCFA2-6C57-4BD2-AA97-5BE9DFF7C5EA}" dt="2022-03-16T13:06:21.031" v="1679" actId="1076"/>
          <ac:spMkLst>
            <pc:docMk/>
            <pc:sldMk cId="1034513091" sldId="267"/>
            <ac:spMk id="3" creationId="{96721E17-CECA-48E6-A61A-5FA96213C684}"/>
          </ac:spMkLst>
        </pc:spChg>
        <pc:picChg chg="add mod">
          <ac:chgData name="Alicia Grega" userId="b38d7653046671b7" providerId="LiveId" clId="{881BCFA2-6C57-4BD2-AA97-5BE9DFF7C5EA}" dt="2022-03-16T13:20:48.893" v="1685" actId="1076"/>
          <ac:picMkLst>
            <pc:docMk/>
            <pc:sldMk cId="1034513091" sldId="267"/>
            <ac:picMk id="6" creationId="{424EE69D-4756-4B24-A2BA-2DBD123E02F1}"/>
          </ac:picMkLst>
        </pc:picChg>
        <pc:picChg chg="del">
          <ac:chgData name="Alicia Grega" userId="b38d7653046671b7" providerId="LiveId" clId="{881BCFA2-6C57-4BD2-AA97-5BE9DFF7C5EA}" dt="2022-03-16T13:06:28.492" v="1680" actId="478"/>
          <ac:picMkLst>
            <pc:docMk/>
            <pc:sldMk cId="1034513091" sldId="267"/>
            <ac:picMk id="8" creationId="{230A2CB7-1B9E-4981-AEC3-0C5FE8ED0C71}"/>
          </ac:picMkLst>
        </pc:picChg>
      </pc:sldChg>
      <pc:sldChg chg="del">
        <pc:chgData name="Alicia Grega" userId="b38d7653046671b7" providerId="LiveId" clId="{881BCFA2-6C57-4BD2-AA97-5BE9DFF7C5EA}" dt="2022-06-30T20:50:32.290" v="2048" actId="47"/>
        <pc:sldMkLst>
          <pc:docMk/>
          <pc:sldMk cId="2813964227" sldId="300"/>
        </pc:sldMkLst>
      </pc:sldChg>
      <pc:sldChg chg="addSp delSp modSp del mod ord">
        <pc:chgData name="Alicia Grega" userId="b38d7653046671b7" providerId="LiveId" clId="{881BCFA2-6C57-4BD2-AA97-5BE9DFF7C5EA}" dt="2022-06-30T20:50:40.310" v="2049" actId="47"/>
        <pc:sldMkLst>
          <pc:docMk/>
          <pc:sldMk cId="1054297341" sldId="321"/>
        </pc:sldMkLst>
        <pc:spChg chg="mod">
          <ac:chgData name="Alicia Grega" userId="b38d7653046671b7" providerId="LiveId" clId="{881BCFA2-6C57-4BD2-AA97-5BE9DFF7C5EA}" dt="2022-03-15T18:34:46.481" v="1132" actId="20577"/>
          <ac:spMkLst>
            <pc:docMk/>
            <pc:sldMk cId="1054297341" sldId="321"/>
            <ac:spMk id="3" creationId="{C314F9C8-5BC6-4333-AC4F-C0C935EA1035}"/>
          </ac:spMkLst>
        </pc:spChg>
        <pc:spChg chg="del mod">
          <ac:chgData name="Alicia Grega" userId="b38d7653046671b7" providerId="LiveId" clId="{881BCFA2-6C57-4BD2-AA97-5BE9DFF7C5EA}" dt="2022-03-15T18:35:42.332" v="1153" actId="21"/>
          <ac:spMkLst>
            <pc:docMk/>
            <pc:sldMk cId="1054297341" sldId="321"/>
            <ac:spMk id="5" creationId="{BC885B03-99A6-4FF8-9BFA-0E93203F69DE}"/>
          </ac:spMkLst>
        </pc:spChg>
        <pc:spChg chg="add mod">
          <ac:chgData name="Alicia Grega" userId="b38d7653046671b7" providerId="LiveId" clId="{881BCFA2-6C57-4BD2-AA97-5BE9DFF7C5EA}" dt="2022-03-15T18:35:42.332" v="1153" actId="21"/>
          <ac:spMkLst>
            <pc:docMk/>
            <pc:sldMk cId="1054297341" sldId="321"/>
            <ac:spMk id="6" creationId="{A5E6AE4C-7689-4009-8858-F4501230E8AD}"/>
          </ac:spMkLst>
        </pc:spChg>
      </pc:sldChg>
      <pc:sldChg chg="ord">
        <pc:chgData name="Alicia Grega" userId="b38d7653046671b7" providerId="LiveId" clId="{881BCFA2-6C57-4BD2-AA97-5BE9DFF7C5EA}" dt="2022-03-15T18:35:17.906" v="1148"/>
        <pc:sldMkLst>
          <pc:docMk/>
          <pc:sldMk cId="3030169790" sldId="323"/>
        </pc:sldMkLst>
      </pc:sldChg>
      <pc:sldChg chg="ord">
        <pc:chgData name="Alicia Grega" userId="b38d7653046671b7" providerId="LiveId" clId="{881BCFA2-6C57-4BD2-AA97-5BE9DFF7C5EA}" dt="2022-03-15T18:35:17.906" v="1148"/>
        <pc:sldMkLst>
          <pc:docMk/>
          <pc:sldMk cId="2787195167" sldId="324"/>
        </pc:sldMkLst>
      </pc:sldChg>
      <pc:sldChg chg="del">
        <pc:chgData name="Alicia Grega" userId="b38d7653046671b7" providerId="LiveId" clId="{881BCFA2-6C57-4BD2-AA97-5BE9DFF7C5EA}" dt="2022-06-30T20:50:32.290" v="2048" actId="47"/>
        <pc:sldMkLst>
          <pc:docMk/>
          <pc:sldMk cId="243421810" sldId="326"/>
        </pc:sldMkLst>
      </pc:sldChg>
      <pc:sldChg chg="del">
        <pc:chgData name="Alicia Grega" userId="b38d7653046671b7" providerId="LiveId" clId="{881BCFA2-6C57-4BD2-AA97-5BE9DFF7C5EA}" dt="2022-03-16T13:21:13.146" v="1687" actId="47"/>
        <pc:sldMkLst>
          <pc:docMk/>
          <pc:sldMk cId="2025752668" sldId="327"/>
        </pc:sldMkLst>
      </pc:sldChg>
      <pc:sldChg chg="del">
        <pc:chgData name="Alicia Grega" userId="b38d7653046671b7" providerId="LiveId" clId="{881BCFA2-6C57-4BD2-AA97-5BE9DFF7C5EA}" dt="2022-03-16T13:21:11.877" v="1686" actId="47"/>
        <pc:sldMkLst>
          <pc:docMk/>
          <pc:sldMk cId="1692880561" sldId="328"/>
        </pc:sldMkLst>
      </pc:sldChg>
      <pc:sldChg chg="del">
        <pc:chgData name="Alicia Grega" userId="b38d7653046671b7" providerId="LiveId" clId="{881BCFA2-6C57-4BD2-AA97-5BE9DFF7C5EA}" dt="2022-06-30T20:50:32.290" v="2048" actId="47"/>
        <pc:sldMkLst>
          <pc:docMk/>
          <pc:sldMk cId="2267912911" sldId="329"/>
        </pc:sldMkLst>
      </pc:sldChg>
      <pc:sldChg chg="del">
        <pc:chgData name="Alicia Grega" userId="b38d7653046671b7" providerId="LiveId" clId="{881BCFA2-6C57-4BD2-AA97-5BE9DFF7C5EA}" dt="2022-03-16T13:21:18.894" v="1688" actId="47"/>
        <pc:sldMkLst>
          <pc:docMk/>
          <pc:sldMk cId="2700749634" sldId="330"/>
        </pc:sldMkLst>
      </pc:sldChg>
      <pc:sldChg chg="addSp delSp modSp mod ord">
        <pc:chgData name="Alicia Grega" userId="b38d7653046671b7" providerId="LiveId" clId="{881BCFA2-6C57-4BD2-AA97-5BE9DFF7C5EA}" dt="2022-03-15T18:38:48.018" v="1630" actId="1076"/>
        <pc:sldMkLst>
          <pc:docMk/>
          <pc:sldMk cId="1725162629" sldId="331"/>
        </pc:sldMkLst>
        <pc:spChg chg="add mod">
          <ac:chgData name="Alicia Grega" userId="b38d7653046671b7" providerId="LiveId" clId="{881BCFA2-6C57-4BD2-AA97-5BE9DFF7C5EA}" dt="2022-03-15T18:38:48.018" v="1630" actId="1076"/>
          <ac:spMkLst>
            <pc:docMk/>
            <pc:sldMk cId="1725162629" sldId="331"/>
            <ac:spMk id="2" creationId="{E59BA639-6413-4F7D-A17C-E2F8B0868AAA}"/>
          </ac:spMkLst>
        </pc:spChg>
        <pc:spChg chg="add mod">
          <ac:chgData name="Alicia Grega" userId="b38d7653046671b7" providerId="LiveId" clId="{881BCFA2-6C57-4BD2-AA97-5BE9DFF7C5EA}" dt="2022-03-15T18:38:20.431" v="1591" actId="1076"/>
          <ac:spMkLst>
            <pc:docMk/>
            <pc:sldMk cId="1725162629" sldId="331"/>
            <ac:spMk id="4" creationId="{69280DF5-7C5D-48E8-87B4-CA6A44398A18}"/>
          </ac:spMkLst>
        </pc:spChg>
        <pc:picChg chg="del mod">
          <ac:chgData name="Alicia Grega" userId="b38d7653046671b7" providerId="LiveId" clId="{881BCFA2-6C57-4BD2-AA97-5BE9DFF7C5EA}" dt="2022-03-15T18:37:45.639" v="1587" actId="478"/>
          <ac:picMkLst>
            <pc:docMk/>
            <pc:sldMk cId="1725162629" sldId="331"/>
            <ac:picMk id="5" creationId="{7126057E-85E8-43C0-B52D-AEB9E1E718F6}"/>
          </ac:picMkLst>
        </pc:picChg>
      </pc:sldChg>
      <pc:sldChg chg="del">
        <pc:chgData name="Alicia Grega" userId="b38d7653046671b7" providerId="LiveId" clId="{881BCFA2-6C57-4BD2-AA97-5BE9DFF7C5EA}" dt="2022-06-30T20:50:32.290" v="2048" actId="47"/>
        <pc:sldMkLst>
          <pc:docMk/>
          <pc:sldMk cId="3522848560" sldId="332"/>
        </pc:sldMkLst>
      </pc:sldChg>
      <pc:sldMasterChg chg="delSldLayout">
        <pc:chgData name="Alicia Grega" userId="b38d7653046671b7" providerId="LiveId" clId="{881BCFA2-6C57-4BD2-AA97-5BE9DFF7C5EA}" dt="2022-06-30T20:50:32.290" v="2048" actId="47"/>
        <pc:sldMasterMkLst>
          <pc:docMk/>
          <pc:sldMasterMk cId="2097296293" sldId="2147483696"/>
        </pc:sldMasterMkLst>
        <pc:sldLayoutChg chg="del">
          <pc:chgData name="Alicia Grega" userId="b38d7653046671b7" providerId="LiveId" clId="{881BCFA2-6C57-4BD2-AA97-5BE9DFF7C5EA}" dt="2022-06-30T20:50:32.290" v="2048" actId="47"/>
          <pc:sldLayoutMkLst>
            <pc:docMk/>
            <pc:sldMasterMk cId="2097296293" sldId="2147483696"/>
            <pc:sldLayoutMk cId="111449172" sldId="214748371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4126E-A84F-5548-96D9-F9CB7AB89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266C3-9A7C-EF48-B421-D527A952DF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AEF85-080C-F740-8DCF-ACEBF6FD84DB}" type="datetimeFigureOut">
              <a:rPr lang="en-US" smtClean="0"/>
              <a:t>6/30/2022</a:t>
            </a:fld>
            <a:endParaRPr lang="en-US"/>
          </a:p>
        </p:txBody>
      </p:sp>
      <p:sp>
        <p:nvSpPr>
          <p:cNvPr id="4" name="Footer Placeholder 3">
            <a:extLst>
              <a:ext uri="{FF2B5EF4-FFF2-40B4-BE49-F238E27FC236}">
                <a16:creationId xmlns:a16="http://schemas.microsoft.com/office/drawing/2014/main" id="{AF5B4653-7B61-8C4D-B393-86CFD63050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E4E615-5EAE-D24B-991F-6AAF155D38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8726B6-83F6-164C-8615-D21CFEFF46C2}" type="slidenum">
              <a:rPr lang="en-US" smtClean="0"/>
              <a:t>‹#›</a:t>
            </a:fld>
            <a:endParaRPr lang="en-US"/>
          </a:p>
        </p:txBody>
      </p:sp>
    </p:spTree>
    <p:extLst>
      <p:ext uri="{BB962C8B-B14F-4D97-AF65-F5344CB8AC3E}">
        <p14:creationId xmlns:p14="http://schemas.microsoft.com/office/powerpoint/2010/main" val="15263810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9T15:31:19.650"/>
    </inkml:context>
    <inkml:brush xml:id="br0">
      <inkml:brushProperty name="width" value="0.05" units="cm"/>
      <inkml:brushProperty name="height" value="0.05" units="cm"/>
      <inkml:brushProperty name="color" value="#5B2D90"/>
    </inkml:brush>
  </inkml:definitions>
  <inkml:trace contextRef="#ctx0" brushRef="#br0">1 38 1839 0 0,'4'-1'198'0'0,"13"-4"154"0"0,-13 4 61 0 0,0 0 16 0 0,45-12 1333 0 0,-32 9-883 0 0,-10 2-218 0 0,5-1 2725 0 0,4-3-2488 0 0,-11 5 1812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1DF67-345A-475E-9E33-78D70E3163DF}"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7518A-33C4-4412-BA2C-D64B590B50DD}" type="slidenum">
              <a:rPr lang="en-US" smtClean="0"/>
              <a:t>‹#›</a:t>
            </a:fld>
            <a:endParaRPr lang="en-US"/>
          </a:p>
        </p:txBody>
      </p:sp>
    </p:spTree>
    <p:extLst>
      <p:ext uri="{BB962C8B-B14F-4D97-AF65-F5344CB8AC3E}">
        <p14:creationId xmlns:p14="http://schemas.microsoft.com/office/powerpoint/2010/main" val="279724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43D-E0A1-B548-A4A3-03558271AA24}"/>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b="1" i="0" baseline="0">
                <a:solidFill>
                  <a:srgbClr val="F99520"/>
                </a:solidFill>
                <a:latin typeface="Aller" panose="020B0603020203020204" pitchFamily="34" charset="77"/>
              </a:defRPr>
            </a:lvl1pPr>
          </a:lstStyle>
          <a:p>
            <a:r>
              <a:rPr lang="en-US" dirty="0"/>
              <a:t>Title</a:t>
            </a:r>
          </a:p>
        </p:txBody>
      </p:sp>
      <p:sp>
        <p:nvSpPr>
          <p:cNvPr id="3" name="Subtitle 2">
            <a:extLst>
              <a:ext uri="{FF2B5EF4-FFF2-40B4-BE49-F238E27FC236}">
                <a16:creationId xmlns:a16="http://schemas.microsoft.com/office/drawing/2014/main" id="{769C41B8-D038-864C-91C6-E26243D2ED16}"/>
              </a:ext>
            </a:extLst>
          </p:cNvPr>
          <p:cNvSpPr>
            <a:spLocks noGrp="1"/>
          </p:cNvSpPr>
          <p:nvPr>
            <p:ph type="subTitle" idx="1" hasCustomPrompt="1"/>
          </p:nvPr>
        </p:nvSpPr>
        <p:spPr>
          <a:xfrm>
            <a:off x="1524000" y="3602038"/>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42461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72D7-5232-1249-BBCC-4FBBA91FB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214B8E-8F46-6249-996D-30C9B138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232D5-206A-3F48-9D2C-A7D86803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364-0DB1-2B48-B3D2-183D418C34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C12B1C-9AAC-0149-855E-0D3A411F1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E1AD4-C83D-294D-9604-226D78C7D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AC7B6-5992-B243-8B61-98E3283EB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D390D-0AD5-E048-9084-F4F8A29A2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7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D7DD1AF1-16BD-455D-B822-25130124B3EE}"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2E812-4431-45C4-B88D-7820B511FCB1}"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B7CDCB66-1BB5-4E17-B435-885685C4C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18" y="4866665"/>
            <a:ext cx="4520193" cy="1563627"/>
          </a:xfrm>
          <a:prstGeom prst="rect">
            <a:avLst/>
          </a:prstGeom>
        </p:spPr>
      </p:pic>
      <p:pic>
        <p:nvPicPr>
          <p:cNvPr id="12" name="Picture 11" descr="Icon&#10;&#10;Description automatically generated">
            <a:extLst>
              <a:ext uri="{FF2B5EF4-FFF2-40B4-BE49-F238E27FC236}">
                <a16:creationId xmlns:a16="http://schemas.microsoft.com/office/drawing/2014/main" id="{0697A6D7-46A4-4B0C-9BBB-7CB7046F37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478" y="157495"/>
            <a:ext cx="4721362" cy="4181865"/>
          </a:xfrm>
          <a:prstGeom prst="rect">
            <a:avLst/>
          </a:prstGeom>
        </p:spPr>
      </p:pic>
      <p:pic>
        <p:nvPicPr>
          <p:cNvPr id="13" name="Picture 12">
            <a:extLst>
              <a:ext uri="{FF2B5EF4-FFF2-40B4-BE49-F238E27FC236}">
                <a16:creationId xmlns:a16="http://schemas.microsoft.com/office/drawing/2014/main" id="{7C74547E-EB57-4545-BDFF-A953B6D20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5778" y="4409950"/>
            <a:ext cx="1495272" cy="1602775"/>
          </a:xfrm>
          <a:prstGeom prst="rect">
            <a:avLst/>
          </a:prstGeom>
        </p:spPr>
      </p:pic>
      <p:pic>
        <p:nvPicPr>
          <p:cNvPr id="15" name="Picture 14">
            <a:extLst>
              <a:ext uri="{FF2B5EF4-FFF2-40B4-BE49-F238E27FC236}">
                <a16:creationId xmlns:a16="http://schemas.microsoft.com/office/drawing/2014/main" id="{D6901E42-AB77-43EC-A12C-3D32A380BF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0318" y="1165647"/>
            <a:ext cx="3715520" cy="5007874"/>
          </a:xfrm>
          <a:prstGeom prst="rect">
            <a:avLst/>
          </a:prstGeom>
        </p:spPr>
      </p:pic>
    </p:spTree>
    <p:extLst>
      <p:ext uri="{BB962C8B-B14F-4D97-AF65-F5344CB8AC3E}">
        <p14:creationId xmlns:p14="http://schemas.microsoft.com/office/powerpoint/2010/main" val="58624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FC92-DB86-9C46-897B-0E667E257D17}"/>
              </a:ext>
            </a:extLst>
          </p:cNvPr>
          <p:cNvSpPr>
            <a:spLocks noGrp="1"/>
          </p:cNvSpPr>
          <p:nvPr>
            <p:ph type="title" hasCustomPrompt="1"/>
          </p:nvPr>
        </p:nvSpPr>
        <p:spPr>
          <a:xfrm>
            <a:off x="838200" y="2103437"/>
            <a:ext cx="10515600" cy="1325563"/>
          </a:xfrm>
          <a:prstGeom prst="rect">
            <a:avLst/>
          </a:prstGeom>
        </p:spPr>
        <p:txBody>
          <a:bodyPr anchor="ctr"/>
          <a:lstStyle>
            <a:lvl1pPr algn="ctr">
              <a:defRPr/>
            </a:lvl1pPr>
          </a:lstStyle>
          <a:p>
            <a:r>
              <a:rPr lang="en-US" dirty="0"/>
              <a:t>Title</a:t>
            </a:r>
          </a:p>
        </p:txBody>
      </p:sp>
      <p:sp>
        <p:nvSpPr>
          <p:cNvPr id="4" name="Subtitle 2">
            <a:extLst>
              <a:ext uri="{FF2B5EF4-FFF2-40B4-BE49-F238E27FC236}">
                <a16:creationId xmlns:a16="http://schemas.microsoft.com/office/drawing/2014/main" id="{D2453C8A-59A2-6B43-A227-3902FF8A851A}"/>
              </a:ext>
            </a:extLst>
          </p:cNvPr>
          <p:cNvSpPr>
            <a:spLocks noGrp="1"/>
          </p:cNvSpPr>
          <p:nvPr>
            <p:ph type="subTitle" idx="1" hasCustomPrompt="1"/>
          </p:nvPr>
        </p:nvSpPr>
        <p:spPr>
          <a:xfrm>
            <a:off x="1524000" y="3435431"/>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70665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B50A-E50D-9F4B-AE87-2E06F0FF6EC9}"/>
              </a:ext>
            </a:extLst>
          </p:cNvPr>
          <p:cNvSpPr>
            <a:spLocks noGrp="1"/>
          </p:cNvSpPr>
          <p:nvPr>
            <p:ph type="title"/>
          </p:nvPr>
        </p:nvSpPr>
        <p:spPr>
          <a:xfrm rot="20289105">
            <a:off x="2648626" y="2425256"/>
            <a:ext cx="10515600" cy="1325563"/>
          </a:xfrm>
        </p:spPr>
        <p:txBody>
          <a:bodyPr/>
          <a:lstStyle>
            <a:lvl1pP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12BF69-809D-E049-8FDF-EDFDCC1F6831}"/>
              </a:ext>
            </a:extLst>
          </p:cNvPr>
          <p:cNvSpPr>
            <a:spLocks noGrp="1"/>
          </p:cNvSpPr>
          <p:nvPr>
            <p:ph type="subTitle" idx="1" hasCustomPrompt="1"/>
          </p:nvPr>
        </p:nvSpPr>
        <p:spPr>
          <a:xfrm rot="20293158">
            <a:off x="3181775" y="3462556"/>
            <a:ext cx="9144000" cy="1655762"/>
          </a:xfrm>
        </p:spPr>
        <p:txBody>
          <a:bodyPr/>
          <a:lstStyle>
            <a:lvl1pPr marL="0" indent="0" algn="l">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2525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BC16-5EAB-2248-9637-20838CC04871}"/>
              </a:ext>
            </a:extLst>
          </p:cNvPr>
          <p:cNvSpPr>
            <a:spLocks noGrp="1"/>
          </p:cNvSpPr>
          <p:nvPr>
            <p:ph type="title"/>
          </p:nvPr>
        </p:nvSpPr>
        <p:spPr>
          <a:xfrm>
            <a:off x="838200" y="2103437"/>
            <a:ext cx="10515600" cy="1325563"/>
          </a:xfrm>
        </p:spPr>
        <p:txBody>
          <a:bodyPr/>
          <a:lstStyle>
            <a:lvl1pPr algn="ct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420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a:xfrm>
            <a:off x="838200" y="2316767"/>
            <a:ext cx="10515600" cy="1325563"/>
          </a:xfrm>
        </p:spPr>
        <p:txBody>
          <a:bodyPr anchor="ctr"/>
          <a:lstStyle>
            <a:lvl1pPr algn="ctr">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DCFEB61C-B56F-8649-891B-BD83C03B4E0D}"/>
              </a:ext>
            </a:extLst>
          </p:cNvPr>
          <p:cNvSpPr>
            <a:spLocks noGrp="1"/>
          </p:cNvSpPr>
          <p:nvPr>
            <p:ph type="subTitle" idx="1" hasCustomPrompt="1"/>
          </p:nvPr>
        </p:nvSpPr>
        <p:spPr>
          <a:xfrm>
            <a:off x="1524000" y="364233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404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10968A-EF07-F449-AFEB-7FBA4885ECE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E062F03B-1B9F-2E47-807B-46D7D13F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B02321C-4323-674E-A043-FEAFE21F7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4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57B-5E19-E842-B23A-DC2BBA3CD1C1}"/>
              </a:ext>
            </a:extLst>
          </p:cNvPr>
          <p:cNvSpPr>
            <a:spLocks noGrp="1"/>
          </p:cNvSpPr>
          <p:nvPr>
            <p:ph type="title"/>
          </p:nvPr>
        </p:nvSpPr>
        <p:spPr>
          <a:xfrm>
            <a:off x="838200" y="1930399"/>
            <a:ext cx="10515600" cy="1325563"/>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39AE393B-A2D4-E44E-9337-B35AC495FC73}"/>
              </a:ext>
            </a:extLst>
          </p:cNvPr>
          <p:cNvSpPr>
            <a:spLocks noGrp="1"/>
          </p:cNvSpPr>
          <p:nvPr>
            <p:ph type="subTitle" idx="1" hasCustomPrompt="1"/>
          </p:nvPr>
        </p:nvSpPr>
        <p:spPr>
          <a:xfrm>
            <a:off x="1524000" y="344318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9442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9B5-C545-054B-8080-FA3DC23C0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33258B-F399-CA41-B2C8-B2064EA56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5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5AA4DA-A436-B045-89C6-9BEF8BEC6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C68369B4-4870-BE43-86B2-4A31BE099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6986ED12-5562-AE4B-8F93-91D23D15F76E}"/>
              </a:ext>
            </a:extLst>
          </p:cNvPr>
          <p:cNvPicPr>
            <a:picLocks noChangeAspect="1"/>
          </p:cNvPicPr>
          <p:nvPr userDrawn="1"/>
        </p:nvPicPr>
        <p:blipFill>
          <a:blip r:embed="rId15"/>
          <a:stretch>
            <a:fillRect/>
          </a:stretch>
        </p:blipFill>
        <p:spPr>
          <a:xfrm>
            <a:off x="10091526" y="6267172"/>
            <a:ext cx="1911912" cy="368497"/>
          </a:xfrm>
          <a:prstGeom prst="rect">
            <a:avLst/>
          </a:prstGeom>
          <a:effectLst>
            <a:glow>
              <a:schemeClr val="bg1">
                <a:alpha val="0"/>
              </a:schemeClr>
            </a:glow>
            <a:outerShdw blurRad="50800" dist="25400" dir="5400000" algn="ctr" rotWithShape="0">
              <a:srgbClr val="000000">
                <a:alpha val="12000"/>
              </a:srgbClr>
            </a:outerShdw>
          </a:effectLst>
        </p:spPr>
      </p:pic>
      <p:pic>
        <p:nvPicPr>
          <p:cNvPr id="4" name="Picture 3" descr="Logo&#10;&#10;Description automatically generated">
            <a:extLst>
              <a:ext uri="{FF2B5EF4-FFF2-40B4-BE49-F238E27FC236}">
                <a16:creationId xmlns:a16="http://schemas.microsoft.com/office/drawing/2014/main" id="{D5510666-1E29-D74C-BA94-B3D9CE41D475}"/>
              </a:ext>
            </a:extLst>
          </p:cNvPr>
          <p:cNvPicPr>
            <a:picLocks noChangeAspect="1"/>
          </p:cNvPicPr>
          <p:nvPr userDrawn="1"/>
        </p:nvPicPr>
        <p:blipFill>
          <a:blip r:embed="rId16"/>
          <a:stretch>
            <a:fillRect/>
          </a:stretch>
        </p:blipFill>
        <p:spPr>
          <a:xfrm>
            <a:off x="188562" y="6271993"/>
            <a:ext cx="1292772" cy="441763"/>
          </a:xfrm>
          <a:prstGeom prst="rect">
            <a:avLst/>
          </a:prstGeom>
        </p:spPr>
      </p:pic>
    </p:spTree>
    <p:extLst>
      <p:ext uri="{BB962C8B-B14F-4D97-AF65-F5344CB8AC3E}">
        <p14:creationId xmlns:p14="http://schemas.microsoft.com/office/powerpoint/2010/main" val="2097296293"/>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6" r:id="rId3"/>
    <p:sldLayoutId id="2147483709" r:id="rId4"/>
    <p:sldLayoutId id="2147483708" r:id="rId5"/>
    <p:sldLayoutId id="2147483710" r:id="rId6"/>
    <p:sldLayoutId id="2147483711" r:id="rId7"/>
    <p:sldLayoutId id="2147483707" r:id="rId8"/>
    <p:sldLayoutId id="2147483698" r:id="rId9"/>
    <p:sldLayoutId id="2147483700" r:id="rId10"/>
    <p:sldLayoutId id="2147483701" r:id="rId11"/>
    <p:sldLayoutId id="2147483714" r:id="rId12"/>
  </p:sldLayoutIdLst>
  <p:txStyles>
    <p:titleStyle>
      <a:lvl1pPr algn="l"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00.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ideo" Target="https://www.youtube.com/embed/HNvZYzg7o68?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F44B-3182-43D6-8FBB-B9B175E1312E}"/>
              </a:ext>
            </a:extLst>
          </p:cNvPr>
          <p:cNvSpPr>
            <a:spLocks noGrp="1"/>
          </p:cNvSpPr>
          <p:nvPr>
            <p:ph type="title"/>
          </p:nvPr>
        </p:nvSpPr>
        <p:spPr>
          <a:xfrm rot="20289105">
            <a:off x="2560875" y="1788769"/>
            <a:ext cx="10480505" cy="1978986"/>
          </a:xfrm>
        </p:spPr>
        <p:txBody>
          <a:bodyPr>
            <a:normAutofit/>
          </a:bodyPr>
          <a:lstStyle/>
          <a:p>
            <a:r>
              <a:rPr lang="en-US" sz="7200" dirty="0"/>
              <a:t>Writing the play</a:t>
            </a:r>
          </a:p>
        </p:txBody>
      </p:sp>
      <p:sp>
        <p:nvSpPr>
          <p:cNvPr id="3" name="Subtitle 2">
            <a:extLst>
              <a:ext uri="{FF2B5EF4-FFF2-40B4-BE49-F238E27FC236}">
                <a16:creationId xmlns:a16="http://schemas.microsoft.com/office/drawing/2014/main" id="{96721E17-CECA-48E6-A61A-5FA96213C684}"/>
              </a:ext>
            </a:extLst>
          </p:cNvPr>
          <p:cNvSpPr>
            <a:spLocks noGrp="1"/>
          </p:cNvSpPr>
          <p:nvPr>
            <p:ph type="subTitle" idx="1"/>
          </p:nvPr>
        </p:nvSpPr>
        <p:spPr>
          <a:xfrm rot="20293158">
            <a:off x="4223716" y="3765505"/>
            <a:ext cx="7883247" cy="1633898"/>
          </a:xfrm>
        </p:spPr>
        <p:txBody>
          <a:bodyPr>
            <a:normAutofit/>
          </a:bodyPr>
          <a:lstStyle/>
          <a:p>
            <a:r>
              <a:rPr lang="en-US" dirty="0"/>
              <a:t>From story premise to story beats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5486D65-882B-4B00-9F9A-5A2C3BC0B966}"/>
                  </a:ext>
                </a:extLst>
              </p14:cNvPr>
              <p14:cNvContentPartPr/>
              <p14:nvPr/>
            </p14:nvContentPartPr>
            <p14:xfrm>
              <a:off x="6017850" y="765322"/>
              <a:ext cx="48960" cy="14040"/>
            </p14:xfrm>
          </p:contentPart>
        </mc:Choice>
        <mc:Fallback xmlns="">
          <p:pic>
            <p:nvPicPr>
              <p:cNvPr id="4" name="Ink 3">
                <a:extLst>
                  <a:ext uri="{FF2B5EF4-FFF2-40B4-BE49-F238E27FC236}">
                    <a16:creationId xmlns:a16="http://schemas.microsoft.com/office/drawing/2014/main" id="{F5486D65-882B-4B00-9F9A-5A2C3BC0B966}"/>
                  </a:ext>
                </a:extLst>
              </p:cNvPr>
              <p:cNvPicPr/>
              <p:nvPr/>
            </p:nvPicPr>
            <p:blipFill>
              <a:blip r:embed="rId4"/>
              <a:stretch>
                <a:fillRect/>
              </a:stretch>
            </p:blipFill>
            <p:spPr>
              <a:xfrm>
                <a:off x="6009210" y="756682"/>
                <a:ext cx="66600" cy="31680"/>
              </a:xfrm>
              <a:prstGeom prst="rect">
                <a:avLst/>
              </a:prstGeom>
            </p:spPr>
          </p:pic>
        </mc:Fallback>
      </mc:AlternateContent>
      <p:pic>
        <p:nvPicPr>
          <p:cNvPr id="6" name="Picture 5">
            <a:extLst>
              <a:ext uri="{FF2B5EF4-FFF2-40B4-BE49-F238E27FC236}">
                <a16:creationId xmlns:a16="http://schemas.microsoft.com/office/drawing/2014/main" id="{424EE69D-4756-4B24-A2BA-2DBD123E02F1}"/>
              </a:ext>
            </a:extLst>
          </p:cNvPr>
          <p:cNvPicPr>
            <a:picLocks noChangeAspect="1"/>
          </p:cNvPicPr>
          <p:nvPr/>
        </p:nvPicPr>
        <p:blipFill>
          <a:blip r:embed="rId5"/>
          <a:stretch>
            <a:fillRect/>
          </a:stretch>
        </p:blipFill>
        <p:spPr>
          <a:xfrm>
            <a:off x="501510" y="214314"/>
            <a:ext cx="3700462" cy="3700462"/>
          </a:xfrm>
          <a:prstGeom prst="rect">
            <a:avLst/>
          </a:prstGeom>
        </p:spPr>
      </p:pic>
    </p:spTree>
    <p:extLst>
      <p:ext uri="{BB962C8B-B14F-4D97-AF65-F5344CB8AC3E}">
        <p14:creationId xmlns:p14="http://schemas.microsoft.com/office/powerpoint/2010/main" val="1034513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letter, email&#10;&#10;Description automatically generated">
            <a:extLst>
              <a:ext uri="{FF2B5EF4-FFF2-40B4-BE49-F238E27FC236}">
                <a16:creationId xmlns:a16="http://schemas.microsoft.com/office/drawing/2014/main" id="{E0EA29AE-CE82-40BC-839A-A96422873F7B}"/>
              </a:ext>
            </a:extLst>
          </p:cNvPr>
          <p:cNvPicPr>
            <a:picLocks noGrp="1" noChangeAspect="1"/>
          </p:cNvPicPr>
          <p:nvPr>
            <p:ph sz="half" idx="1"/>
          </p:nvPr>
        </p:nvPicPr>
        <p:blipFill>
          <a:blip r:embed="rId2"/>
          <a:stretch>
            <a:fillRect/>
          </a:stretch>
        </p:blipFill>
        <p:spPr>
          <a:xfrm>
            <a:off x="1859429" y="1353473"/>
            <a:ext cx="8473142" cy="5504527"/>
          </a:xfrm>
        </p:spPr>
      </p:pic>
      <p:sp>
        <p:nvSpPr>
          <p:cNvPr id="2" name="Title 1">
            <a:extLst>
              <a:ext uri="{FF2B5EF4-FFF2-40B4-BE49-F238E27FC236}">
                <a16:creationId xmlns:a16="http://schemas.microsoft.com/office/drawing/2014/main" id="{380007E4-5E7B-4448-8EF4-876C810F75DD}"/>
              </a:ext>
            </a:extLst>
          </p:cNvPr>
          <p:cNvSpPr>
            <a:spLocks noGrp="1"/>
          </p:cNvSpPr>
          <p:nvPr>
            <p:ph type="title"/>
          </p:nvPr>
        </p:nvSpPr>
        <p:spPr>
          <a:xfrm>
            <a:off x="1285874" y="365125"/>
            <a:ext cx="9601201" cy="1039813"/>
          </a:xfrm>
          <a:solidFill>
            <a:schemeClr val="accent3">
              <a:lumMod val="50000"/>
            </a:schemeClr>
          </a:solidFill>
        </p:spPr>
        <p:txBody>
          <a:bodyPr/>
          <a:lstStyle/>
          <a:p>
            <a:r>
              <a:rPr lang="en-US" dirty="0"/>
              <a:t>What does a script look like?</a:t>
            </a:r>
          </a:p>
        </p:txBody>
      </p:sp>
    </p:spTree>
    <p:extLst>
      <p:ext uri="{BB962C8B-B14F-4D97-AF65-F5344CB8AC3E}">
        <p14:creationId xmlns:p14="http://schemas.microsoft.com/office/powerpoint/2010/main" val="303016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D7188-D756-420F-AE71-C2ED88FF78F0}"/>
              </a:ext>
            </a:extLst>
          </p:cNvPr>
          <p:cNvSpPr>
            <a:spLocks noGrp="1"/>
          </p:cNvSpPr>
          <p:nvPr>
            <p:ph type="title"/>
          </p:nvPr>
        </p:nvSpPr>
        <p:spPr>
          <a:xfrm>
            <a:off x="8382001" y="365125"/>
            <a:ext cx="3629024" cy="5278438"/>
          </a:xfrm>
        </p:spPr>
        <p:txBody>
          <a:bodyPr>
            <a:normAutofit/>
          </a:bodyPr>
          <a:lstStyle/>
          <a:p>
            <a:r>
              <a:rPr lang="en-US" sz="2800" dirty="0"/>
              <a:t>Act/Scene titles</a:t>
            </a:r>
            <a:br>
              <a:rPr lang="en-US" sz="2800" dirty="0"/>
            </a:br>
            <a:r>
              <a:rPr lang="en-US" sz="2800" dirty="0"/>
              <a:t>Stage directions</a:t>
            </a:r>
            <a:br>
              <a:rPr lang="en-US" sz="2800" dirty="0"/>
            </a:br>
            <a:r>
              <a:rPr lang="en-US" sz="2800" dirty="0"/>
              <a:t>character name</a:t>
            </a:r>
            <a:br>
              <a:rPr lang="en-US" sz="2800" dirty="0"/>
            </a:br>
            <a:r>
              <a:rPr lang="en-US" sz="2800" dirty="0"/>
              <a:t>parenthetical</a:t>
            </a:r>
            <a:br>
              <a:rPr lang="en-US" sz="2800" dirty="0"/>
            </a:br>
            <a:r>
              <a:rPr lang="en-US" sz="2800" dirty="0"/>
              <a:t>dialogue</a:t>
            </a:r>
          </a:p>
        </p:txBody>
      </p:sp>
      <p:pic>
        <p:nvPicPr>
          <p:cNvPr id="4" name="Picture 3" descr="Text&#10;&#10;Description automatically generated">
            <a:extLst>
              <a:ext uri="{FF2B5EF4-FFF2-40B4-BE49-F238E27FC236}">
                <a16:creationId xmlns:a16="http://schemas.microsoft.com/office/drawing/2014/main" id="{782C2CC4-3CE1-432B-AF4F-C24CAD66238A}"/>
              </a:ext>
            </a:extLst>
          </p:cNvPr>
          <p:cNvPicPr>
            <a:picLocks noChangeAspect="1"/>
          </p:cNvPicPr>
          <p:nvPr/>
        </p:nvPicPr>
        <p:blipFill>
          <a:blip r:embed="rId2"/>
          <a:stretch>
            <a:fillRect/>
          </a:stretch>
        </p:blipFill>
        <p:spPr>
          <a:xfrm>
            <a:off x="1543777" y="-57150"/>
            <a:ext cx="6513645" cy="6858000"/>
          </a:xfrm>
          <a:prstGeom prst="rect">
            <a:avLst/>
          </a:prstGeom>
        </p:spPr>
      </p:pic>
    </p:spTree>
    <p:extLst>
      <p:ext uri="{BB962C8B-B14F-4D97-AF65-F5344CB8AC3E}">
        <p14:creationId xmlns:p14="http://schemas.microsoft.com/office/powerpoint/2010/main" val="278719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616150"/>
            <a:ext cx="10515600" cy="4167962"/>
          </a:xfrm>
          <a:solidFill>
            <a:schemeClr val="accent2">
              <a:lumMod val="40000"/>
              <a:lumOff val="60000"/>
            </a:schemeClr>
          </a:solidFill>
        </p:spPr>
        <p:txBody>
          <a:bodyPr anchor="ctr">
            <a:normAutofit/>
          </a:bodyPr>
          <a:lstStyle/>
          <a:p>
            <a:r>
              <a:rPr lang="en-US" dirty="0"/>
              <a:t>Reflections on last week’s lesson on production design.</a:t>
            </a:r>
          </a:p>
          <a:p>
            <a:r>
              <a:rPr lang="en-US" dirty="0"/>
              <a:t>From story premise to story beats.</a:t>
            </a:r>
          </a:p>
          <a:p>
            <a:pPr lvl="1"/>
            <a:r>
              <a:rPr lang="en-US" dirty="0"/>
              <a:t>Review script in progress.</a:t>
            </a:r>
          </a:p>
          <a:p>
            <a:r>
              <a:rPr lang="en-US" dirty="0"/>
              <a:t>We will write a scene outline </a:t>
            </a:r>
          </a:p>
          <a:p>
            <a:pPr lvl="1"/>
            <a:r>
              <a:rPr lang="en-US" dirty="0"/>
              <a:t>Each change in setting is a new scene. </a:t>
            </a:r>
            <a:r>
              <a:rPr lang="en-US" b="1" dirty="0"/>
              <a:t>Time + Place.</a:t>
            </a:r>
          </a:p>
          <a:p>
            <a:pPr lvl="1"/>
            <a:r>
              <a:rPr lang="en-US" dirty="0"/>
              <a:t>Who is in the scene (at the top + entrances/exits)?</a:t>
            </a:r>
          </a:p>
          <a:p>
            <a:pPr lvl="1"/>
            <a:r>
              <a:rPr lang="en-US" dirty="0"/>
              <a:t>Action description (what happens in this scene?</a:t>
            </a:r>
          </a:p>
          <a:p>
            <a:pPr lvl="1"/>
            <a:r>
              <a:rPr lang="en-US" dirty="0"/>
              <a:t>Transitions</a:t>
            </a:r>
          </a:p>
          <a:p>
            <a:r>
              <a:rPr lang="en-US" dirty="0"/>
              <a:t>Dialogue will be filled in later after the structure is built.</a:t>
            </a:r>
          </a:p>
        </p:txBody>
      </p:sp>
    </p:spTree>
    <p:extLst>
      <p:ext uri="{BB962C8B-B14F-4D97-AF65-F5344CB8AC3E}">
        <p14:creationId xmlns:p14="http://schemas.microsoft.com/office/powerpoint/2010/main" val="14915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The Same Scream Is Used In Hollywood Films | Movies Insider">
            <a:hlinkClick r:id="" action="ppaction://media"/>
            <a:extLst>
              <a:ext uri="{FF2B5EF4-FFF2-40B4-BE49-F238E27FC236}">
                <a16:creationId xmlns:a16="http://schemas.microsoft.com/office/drawing/2014/main" id="{73C5AB09-C9F2-4976-B160-BDC1291F3FCB}"/>
              </a:ext>
            </a:extLst>
          </p:cNvPr>
          <p:cNvPicPr>
            <a:picLocks noRot="1" noChangeAspect="1"/>
          </p:cNvPicPr>
          <p:nvPr>
            <a:videoFile r:link="rId1"/>
          </p:nvPr>
        </p:nvPicPr>
        <p:blipFill>
          <a:blip r:embed="rId3"/>
          <a:stretch>
            <a:fillRect/>
          </a:stretch>
        </p:blipFill>
        <p:spPr>
          <a:xfrm>
            <a:off x="876300" y="280987"/>
            <a:ext cx="10321307" cy="5831538"/>
          </a:xfrm>
          <a:prstGeom prst="rect">
            <a:avLst/>
          </a:prstGeom>
        </p:spPr>
      </p:pic>
      <p:sp>
        <p:nvSpPr>
          <p:cNvPr id="3" name="TextBox 2">
            <a:extLst>
              <a:ext uri="{FF2B5EF4-FFF2-40B4-BE49-F238E27FC236}">
                <a16:creationId xmlns:a16="http://schemas.microsoft.com/office/drawing/2014/main" id="{FAED6FD4-52E4-4516-8D66-3F835BF4B9BC}"/>
              </a:ext>
            </a:extLst>
          </p:cNvPr>
          <p:cNvSpPr txBox="1"/>
          <p:nvPr/>
        </p:nvSpPr>
        <p:spPr>
          <a:xfrm>
            <a:off x="5019676" y="6310313"/>
            <a:ext cx="5110162" cy="369332"/>
          </a:xfrm>
          <a:prstGeom prst="rect">
            <a:avLst/>
          </a:prstGeom>
          <a:noFill/>
        </p:spPr>
        <p:txBody>
          <a:bodyPr wrap="square" rtlCol="0">
            <a:spAutoFit/>
          </a:bodyPr>
          <a:lstStyle/>
          <a:p>
            <a:pPr algn="ctr"/>
            <a:r>
              <a:rPr lang="en-US" b="1" dirty="0">
                <a:solidFill>
                  <a:schemeClr val="bg1"/>
                </a:solidFill>
              </a:rPr>
              <a:t>Sound Design EXTRA: The </a:t>
            </a:r>
            <a:r>
              <a:rPr lang="en-US" b="1" dirty="0" err="1">
                <a:solidFill>
                  <a:schemeClr val="bg1"/>
                </a:solidFill>
              </a:rPr>
              <a:t>Willhelm</a:t>
            </a:r>
            <a:r>
              <a:rPr lang="en-US" b="1" dirty="0">
                <a:solidFill>
                  <a:schemeClr val="bg1"/>
                </a:solidFill>
              </a:rPr>
              <a:t> Scream</a:t>
            </a:r>
          </a:p>
        </p:txBody>
      </p:sp>
    </p:spTree>
    <p:extLst>
      <p:ext uri="{BB962C8B-B14F-4D97-AF65-F5344CB8AC3E}">
        <p14:creationId xmlns:p14="http://schemas.microsoft.com/office/powerpoint/2010/main" val="203623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909638" y="744832"/>
            <a:ext cx="10515600" cy="1325563"/>
          </a:xfrm>
        </p:spPr>
        <p:txBody>
          <a:bodyPr>
            <a:normAutofit/>
          </a:bodyPr>
          <a:lstStyle/>
          <a:p>
            <a:r>
              <a:rPr lang="en-US" sz="7200" dirty="0"/>
              <a:t>Script Review</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2128837" y="2361850"/>
            <a:ext cx="8124825" cy="2449218"/>
          </a:xfrm>
          <a:solidFill>
            <a:schemeClr val="accent4">
              <a:lumMod val="40000"/>
              <a:lumOff val="60000"/>
            </a:schemeClr>
          </a:solidFill>
          <a:ln w="76200">
            <a:solidFill>
              <a:schemeClr val="accent2">
                <a:lumMod val="60000"/>
                <a:lumOff val="40000"/>
              </a:schemeClr>
            </a:solidFill>
          </a:ln>
        </p:spPr>
        <p:txBody>
          <a:bodyPr>
            <a:normAutofit/>
          </a:bodyPr>
          <a:lstStyle/>
          <a:p>
            <a:endParaRPr lang="en-US" dirty="0"/>
          </a:p>
          <a:p>
            <a:r>
              <a:rPr lang="en-US" dirty="0"/>
              <a:t>Look at story in progress on the page.</a:t>
            </a:r>
          </a:p>
          <a:p>
            <a:endParaRPr lang="en-US" dirty="0"/>
          </a:p>
          <a:p>
            <a:r>
              <a:rPr lang="en-US" dirty="0"/>
              <a:t>Any changes? Updates? New ideas?</a:t>
            </a:r>
          </a:p>
          <a:p>
            <a:endParaRPr lang="en-US" dirty="0"/>
          </a:p>
        </p:txBody>
      </p:sp>
    </p:spTree>
    <p:extLst>
      <p:ext uri="{BB962C8B-B14F-4D97-AF65-F5344CB8AC3E}">
        <p14:creationId xmlns:p14="http://schemas.microsoft.com/office/powerpoint/2010/main" val="51018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F99A29F-4671-4499-AE9A-33B5FFFD1D50}"/>
              </a:ext>
            </a:extLst>
          </p:cNvPr>
          <p:cNvSpPr>
            <a:spLocks noGrp="1"/>
          </p:cNvSpPr>
          <p:nvPr>
            <p:ph type="title"/>
          </p:nvPr>
        </p:nvSpPr>
        <p:spPr>
          <a:xfrm>
            <a:off x="300446" y="365125"/>
            <a:ext cx="3566160" cy="4481195"/>
          </a:xfrm>
        </p:spPr>
        <p:txBody>
          <a:bodyPr>
            <a:normAutofit/>
          </a:bodyPr>
          <a:lstStyle/>
          <a:p>
            <a:r>
              <a:rPr lang="en-US" dirty="0"/>
              <a:t>Writing scenes: things to consider</a:t>
            </a:r>
          </a:p>
        </p:txBody>
      </p:sp>
      <p:sp>
        <p:nvSpPr>
          <p:cNvPr id="4" name="Content Placeholder 4">
            <a:extLst>
              <a:ext uri="{FF2B5EF4-FFF2-40B4-BE49-F238E27FC236}">
                <a16:creationId xmlns:a16="http://schemas.microsoft.com/office/drawing/2014/main" id="{69280DF5-7C5D-48E8-87B4-CA6A44398A18}"/>
              </a:ext>
            </a:extLst>
          </p:cNvPr>
          <p:cNvSpPr txBox="1">
            <a:spLocks/>
          </p:cNvSpPr>
          <p:nvPr/>
        </p:nvSpPr>
        <p:spPr>
          <a:xfrm>
            <a:off x="4319587" y="523557"/>
            <a:ext cx="6681787" cy="4351338"/>
          </a:xfrm>
          <a:prstGeom prst="rect">
            <a:avLst/>
          </a:prstGeom>
          <a:solidFill>
            <a:schemeClr val="accent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needs to happen in this scene?</a:t>
            </a:r>
          </a:p>
          <a:p>
            <a:r>
              <a:rPr lang="en-US" dirty="0"/>
              <a:t>Who needs to be in the scene</a:t>
            </a:r>
          </a:p>
          <a:p>
            <a:r>
              <a:rPr lang="en-US" dirty="0"/>
              <a:t>Where could the scene take place?</a:t>
            </a:r>
          </a:p>
          <a:p>
            <a:r>
              <a:rPr lang="en-US" dirty="0"/>
              <a:t>What’s the most surprising thing that could happen?</a:t>
            </a:r>
          </a:p>
          <a:p>
            <a:r>
              <a:rPr lang="en-US" dirty="0"/>
              <a:t>Brainstorm three different ways the scene could begin?</a:t>
            </a:r>
          </a:p>
          <a:p>
            <a:r>
              <a:rPr lang="en-US" dirty="0"/>
              <a:t>Imagine the scene playing on the screen in your mind?</a:t>
            </a:r>
          </a:p>
        </p:txBody>
      </p:sp>
      <p:sp>
        <p:nvSpPr>
          <p:cNvPr id="2" name="TextBox 1">
            <a:extLst>
              <a:ext uri="{FF2B5EF4-FFF2-40B4-BE49-F238E27FC236}">
                <a16:creationId xmlns:a16="http://schemas.microsoft.com/office/drawing/2014/main" id="{E59BA639-6413-4F7D-A17C-E2F8B0868AAA}"/>
              </a:ext>
            </a:extLst>
          </p:cNvPr>
          <p:cNvSpPr txBox="1"/>
          <p:nvPr/>
        </p:nvSpPr>
        <p:spPr>
          <a:xfrm>
            <a:off x="1743075" y="6011277"/>
            <a:ext cx="2743200" cy="646331"/>
          </a:xfrm>
          <a:prstGeom prst="rect">
            <a:avLst/>
          </a:prstGeom>
          <a:noFill/>
        </p:spPr>
        <p:txBody>
          <a:bodyPr wrap="square" rtlCol="0">
            <a:spAutoFit/>
          </a:bodyPr>
          <a:lstStyle/>
          <a:p>
            <a:r>
              <a:rPr lang="en-US" dirty="0"/>
              <a:t>Adapted from JohnAugust.com</a:t>
            </a:r>
          </a:p>
        </p:txBody>
      </p:sp>
    </p:spTree>
    <p:extLst>
      <p:ext uri="{BB962C8B-B14F-4D97-AF65-F5344CB8AC3E}">
        <p14:creationId xmlns:p14="http://schemas.microsoft.com/office/powerpoint/2010/main" val="172516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B155-5273-45B9-B025-CC6FB14BEA44}"/>
              </a:ext>
            </a:extLst>
          </p:cNvPr>
          <p:cNvSpPr>
            <a:spLocks noGrp="1"/>
          </p:cNvSpPr>
          <p:nvPr>
            <p:ph type="title"/>
          </p:nvPr>
        </p:nvSpPr>
        <p:spPr>
          <a:xfrm>
            <a:off x="778476" y="959499"/>
            <a:ext cx="3435178" cy="1450757"/>
          </a:xfrm>
        </p:spPr>
        <p:txBody>
          <a:bodyPr/>
          <a:lstStyle/>
          <a:p>
            <a:pPr algn="r"/>
            <a:r>
              <a:rPr lang="en-US" dirty="0"/>
              <a:t>Dialogue tips</a:t>
            </a:r>
          </a:p>
        </p:txBody>
      </p:sp>
      <p:sp>
        <p:nvSpPr>
          <p:cNvPr id="3" name="Content Placeholder 2">
            <a:extLst>
              <a:ext uri="{FF2B5EF4-FFF2-40B4-BE49-F238E27FC236}">
                <a16:creationId xmlns:a16="http://schemas.microsoft.com/office/drawing/2014/main" id="{71765E86-9BCE-4685-AA2D-0C0864E8FC5A}"/>
              </a:ext>
            </a:extLst>
          </p:cNvPr>
          <p:cNvSpPr>
            <a:spLocks noGrp="1"/>
          </p:cNvSpPr>
          <p:nvPr>
            <p:ph idx="1"/>
          </p:nvPr>
        </p:nvSpPr>
        <p:spPr>
          <a:xfrm>
            <a:off x="4662971" y="920557"/>
            <a:ext cx="7014164" cy="4004782"/>
          </a:xfrm>
        </p:spPr>
        <p:txBody>
          <a:bodyPr>
            <a:normAutofit/>
          </a:bodyPr>
          <a:lstStyle/>
          <a:p>
            <a:r>
              <a:rPr lang="en-US" sz="3600" b="1" i="0" u="none" strike="noStrike" dirty="0">
                <a:solidFill>
                  <a:schemeClr val="accent1">
                    <a:lumMod val="60000"/>
                    <a:lumOff val="40000"/>
                  </a:schemeClr>
                </a:solidFill>
                <a:effectLst/>
                <a:latin typeface="Calibri" panose="020F0502020204030204" pitchFamily="34" charset="0"/>
              </a:rPr>
              <a:t>We don’t always tell the truth</a:t>
            </a:r>
          </a:p>
          <a:p>
            <a:r>
              <a:rPr lang="en-US" sz="3600" b="1" i="0" u="none" strike="noStrike" dirty="0">
                <a:solidFill>
                  <a:schemeClr val="accent1">
                    <a:lumMod val="60000"/>
                    <a:lumOff val="40000"/>
                  </a:schemeClr>
                </a:solidFill>
                <a:effectLst/>
                <a:latin typeface="Calibri" panose="020F0502020204030204" pitchFamily="34" charset="0"/>
              </a:rPr>
              <a:t>We say things to get what we want.</a:t>
            </a:r>
          </a:p>
          <a:p>
            <a:r>
              <a:rPr lang="en-US" sz="3600" b="1" i="0" u="none" strike="noStrike" dirty="0">
                <a:solidFill>
                  <a:schemeClr val="accent1">
                    <a:lumMod val="60000"/>
                    <a:lumOff val="40000"/>
                  </a:schemeClr>
                </a:solidFill>
                <a:effectLst/>
                <a:latin typeface="Calibri" panose="020F0502020204030204" pitchFamily="34" charset="0"/>
              </a:rPr>
              <a:t>We don’t talk in complete sentences – we struggle for words, use slang, we gesture and interrupt each other.</a:t>
            </a:r>
            <a:endParaRPr lang="en-US" sz="3600" b="1" dirty="0">
              <a:solidFill>
                <a:schemeClr val="accent1">
                  <a:lumMod val="60000"/>
                  <a:lumOff val="40000"/>
                </a:schemeClr>
              </a:solidFill>
            </a:endParaRPr>
          </a:p>
        </p:txBody>
      </p:sp>
    </p:spTree>
    <p:extLst>
      <p:ext uri="{BB962C8B-B14F-4D97-AF65-F5344CB8AC3E}">
        <p14:creationId xmlns:p14="http://schemas.microsoft.com/office/powerpoint/2010/main" val="133359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AA3E-AABE-479A-B131-54C19D89575F}"/>
              </a:ext>
            </a:extLst>
          </p:cNvPr>
          <p:cNvSpPr>
            <a:spLocks noGrp="1"/>
          </p:cNvSpPr>
          <p:nvPr>
            <p:ph type="title"/>
          </p:nvPr>
        </p:nvSpPr>
        <p:spPr>
          <a:xfrm>
            <a:off x="314325" y="246062"/>
            <a:ext cx="10515600" cy="787400"/>
          </a:xfrm>
        </p:spPr>
        <p:txBody>
          <a:bodyPr/>
          <a:lstStyle/>
          <a:p>
            <a:r>
              <a:rPr lang="en-US" dirty="0"/>
              <a:t>story premise</a:t>
            </a:r>
          </a:p>
        </p:txBody>
      </p:sp>
      <p:sp>
        <p:nvSpPr>
          <p:cNvPr id="3" name="Content Placeholder 2">
            <a:extLst>
              <a:ext uri="{FF2B5EF4-FFF2-40B4-BE49-F238E27FC236}">
                <a16:creationId xmlns:a16="http://schemas.microsoft.com/office/drawing/2014/main" id="{0D001819-9A25-4829-8005-3AFF052D4B80}"/>
              </a:ext>
            </a:extLst>
          </p:cNvPr>
          <p:cNvSpPr>
            <a:spLocks noGrp="1"/>
          </p:cNvSpPr>
          <p:nvPr>
            <p:ph idx="1"/>
          </p:nvPr>
        </p:nvSpPr>
        <p:spPr>
          <a:xfrm>
            <a:off x="842963" y="1123950"/>
            <a:ext cx="10515600" cy="4700588"/>
          </a:xfrm>
          <a:solidFill>
            <a:schemeClr val="tx2">
              <a:lumMod val="20000"/>
              <a:lumOff val="80000"/>
            </a:schemeClr>
          </a:solidFill>
        </p:spPr>
        <p:txBody>
          <a:bodyPr>
            <a:normAutofit lnSpcReduction="10000"/>
          </a:bodyPr>
          <a:lstStyle/>
          <a:p>
            <a:pPr marL="0" indent="0">
              <a:buNone/>
            </a:pPr>
            <a:r>
              <a:rPr lang="en-US" dirty="0"/>
              <a:t>Mrs. </a:t>
            </a:r>
            <a:r>
              <a:rPr lang="en-US" dirty="0" err="1"/>
              <a:t>Bottley’s</a:t>
            </a:r>
            <a:r>
              <a:rPr lang="en-US" dirty="0"/>
              <a:t> third grade class at Heights-Terrace (PM):</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PLACE: Technology World’s official headquarters is in Los Angeles, California.</a:t>
            </a:r>
          </a:p>
          <a:p>
            <a:pPr marL="457200" lvl="1"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Technology World the brightest, most creative technology geeks search for hackers and crime.  They are retired undercover superheroes who have taken a break from the craziness and chaotic life of saving the world, but still need a little dose of excitement once and awhile.  </a:t>
            </a:r>
          </a:p>
          <a:p>
            <a:pPr marL="0" marR="0" indent="0">
              <a:lnSpc>
                <a:spcPct val="107000"/>
              </a:lnSpc>
              <a:spcBef>
                <a:spcPts val="0"/>
              </a:spcBef>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PLACE 2: </a:t>
            </a:r>
            <a:r>
              <a:rPr lang="en-US" sz="1800" dirty="0">
                <a:effectLst/>
                <a:latin typeface="Calibri" panose="020F0502020204030204" pitchFamily="34" charset="0"/>
                <a:ea typeface="Calibri" panose="020F0502020204030204" pitchFamily="34" charset="0"/>
                <a:cs typeface="Times New Roman" panose="02020603050405020304" pitchFamily="18" charset="0"/>
              </a:rPr>
              <a:t>Dark Cave, home of the villains, is located below Technology World. </a:t>
            </a:r>
          </a:p>
          <a:p>
            <a:pPr marL="457200" lvl="1"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villains are seeking revenge on the Tech Team for ruining all their projected crime attempts.  They create a new video game that will camouflage their evil plan. </a:t>
            </a:r>
          </a:p>
          <a:p>
            <a:pPr marL="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Meanwhile at Technology World, Nintendo Man (AKA-Luis) is playing a new video game – Cyber-Pong – when he gets hypnotized by the villains.  His mind is taken over (by Super Hypnosis) and he is forced to follow the evil plans of the villains from Dark Cave. Under the villain's control, Luis will send an email to his co-workers at Technology World tricking them into a prize vacation getaway in Hawaii.</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superheroes believe that they have won this amazing prize but are about to be fooled.  </a:t>
            </a:r>
          </a:p>
          <a:p>
            <a:pPr marL="457200" lvl="1" indent="0">
              <a:buNone/>
            </a:pPr>
            <a:endParaRPr lang="en-US" dirty="0"/>
          </a:p>
        </p:txBody>
      </p:sp>
    </p:spTree>
    <p:extLst>
      <p:ext uri="{BB962C8B-B14F-4D97-AF65-F5344CB8AC3E}">
        <p14:creationId xmlns:p14="http://schemas.microsoft.com/office/powerpoint/2010/main" val="279824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a:xfrm>
            <a:off x="2081213" y="365125"/>
            <a:ext cx="7358062" cy="1325563"/>
          </a:xfrm>
          <a:solidFill>
            <a:schemeClr val="accent5">
              <a:lumMod val="40000"/>
              <a:lumOff val="60000"/>
            </a:schemeClr>
          </a:solidFill>
        </p:spPr>
        <p:txBody>
          <a:bodyPr>
            <a:normAutofit fontScale="90000"/>
          </a:bodyPr>
          <a:lstStyle/>
          <a:p>
            <a:r>
              <a:rPr lang="en-US" dirty="0"/>
              <a:t>Second grade</a:t>
            </a:r>
            <a:br>
              <a:rPr lang="en-US" dirty="0"/>
            </a:br>
            <a:r>
              <a:rPr lang="en-US" dirty="0"/>
              <a:t>story premise</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sz="half" idx="1"/>
          </p:nvPr>
        </p:nvSpPr>
        <p:spPr>
          <a:xfrm>
            <a:off x="838200" y="1825625"/>
            <a:ext cx="5181600" cy="3922713"/>
          </a:xfrm>
          <a:solidFill>
            <a:schemeClr val="accent4">
              <a:lumMod val="60000"/>
              <a:lumOff val="40000"/>
            </a:schemeClr>
          </a:solidFill>
        </p:spPr>
        <p:txBody>
          <a:bodyPr anchor="ctr">
            <a:normAutofit/>
          </a:bodyPr>
          <a:lstStyle/>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cs typeface="Calibri" panose="020F0502020204030204" pitchFamily="34" charset="0"/>
              </a:rPr>
              <a:t>T</a:t>
            </a:r>
            <a:r>
              <a:rPr lang="en-US" sz="2000" dirty="0">
                <a:effectLst/>
                <a:latin typeface="Calibri" panose="020F0502020204030204" pitchFamily="34" charset="0"/>
                <a:ea typeface="Times New Roman" panose="02020603050405020304" pitchFamily="18" charset="0"/>
                <a:cs typeface="Calibri" panose="020F0502020204030204" pitchFamily="34" charset="0"/>
              </a:rPr>
              <a:t>he heroes are tasked with going out into the community to do an Earth Day “spring cleaning” project.</a:t>
            </a:r>
          </a:p>
          <a:p>
            <a:pPr marL="0" marR="0" indent="0">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cs typeface="Calibri" panose="020F0502020204030204" pitchFamily="34" charset="0"/>
              </a:rPr>
              <a:t>Some are resistant - </a:t>
            </a:r>
            <a:r>
              <a:rPr lang="en-US" sz="2000" dirty="0">
                <a:effectLst/>
                <a:latin typeface="Calibri" panose="020F0502020204030204" pitchFamily="34" charset="0"/>
                <a:ea typeface="Times New Roman" panose="02020603050405020304" pitchFamily="18" charset="0"/>
                <a:cs typeface="Calibri" panose="020F0502020204030204" pitchFamily="34" charset="0"/>
              </a:rPr>
              <a:t> they think such basic tasks ar</a:t>
            </a:r>
            <a:r>
              <a:rPr lang="en-US" sz="2000" dirty="0">
                <a:latin typeface="Calibri" panose="020F0502020204030204" pitchFamily="34" charset="0"/>
                <a:ea typeface="Times New Roman" panose="02020603050405020304" pitchFamily="18" charset="0"/>
                <a:cs typeface="Calibri" panose="020F0502020204030204" pitchFamily="34" charset="0"/>
              </a:rPr>
              <a:t>e beneath them or they have villains to think about.</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Series of </a:t>
            </a:r>
            <a:r>
              <a:rPr lang="en-US" sz="2000">
                <a:effectLst/>
                <a:latin typeface="Calibri" panose="020F0502020204030204" pitchFamily="34" charset="0"/>
                <a:ea typeface="Times New Roman" panose="02020603050405020304" pitchFamily="18" charset="0"/>
                <a:cs typeface="Calibri" panose="020F0502020204030204" pitchFamily="34" charset="0"/>
              </a:rPr>
              <a:t>short scenes:</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picking up garbage</a:t>
            </a: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raking leaves (landscaping) </a:t>
            </a: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painting a fence</a:t>
            </a: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planting flowers</a:t>
            </a:r>
            <a:endParaRPr lang="en-US" sz="20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D96FE53-9389-40C1-AB42-52EEF2ACB056}"/>
              </a:ext>
            </a:extLst>
          </p:cNvPr>
          <p:cNvSpPr>
            <a:spLocks noGrp="1"/>
          </p:cNvSpPr>
          <p:nvPr>
            <p:ph sz="half" idx="2"/>
          </p:nvPr>
        </p:nvSpPr>
        <p:spPr>
          <a:xfrm>
            <a:off x="6172200" y="1825625"/>
            <a:ext cx="5181600" cy="3889375"/>
          </a:xfrm>
          <a:solidFill>
            <a:schemeClr val="accent2">
              <a:lumMod val="60000"/>
              <a:lumOff val="40000"/>
            </a:schemeClr>
          </a:solidFill>
        </p:spPr>
        <p:txBody>
          <a:bodyPr anchor="ctr">
            <a:normAutofit/>
          </a:bodyPr>
          <a:lstStyle/>
          <a:p>
            <a:pPr marL="0" indent="0">
              <a:spcBef>
                <a:spcPts val="0"/>
              </a:spcBef>
              <a:buNone/>
            </a:pPr>
            <a:r>
              <a:rPr lang="en-US" sz="2000" dirty="0">
                <a:latin typeface="Calibri" panose="020F0502020204030204" pitchFamily="34" charset="0"/>
                <a:cs typeface="Calibri" panose="020F0502020204030204" pitchFamily="34" charset="0"/>
              </a:rPr>
              <a:t>Some hero(es) are frustrated they cannot use their powers.</a:t>
            </a:r>
            <a:endParaRPr lang="en-US" sz="2000" dirty="0"/>
          </a:p>
          <a:p>
            <a:pPr marL="0" marR="0" indent="0">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They learn from the students how important it is to take care of the earth and make the neighborhood nice for everyone. </a:t>
            </a:r>
          </a:p>
          <a:p>
            <a:pPr marL="0" marR="0" indent="0">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Maybe it’s a park that means a lot to the kids – to have a safe and clean and fun place to play outside together.</a:t>
            </a:r>
          </a:p>
          <a:p>
            <a:pPr marL="0" marR="0" indent="0">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Everyone can be a hero. It’s not about having powers.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63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165716" y="221715"/>
            <a:ext cx="2950345" cy="2574751"/>
          </a:xfrm>
        </p:spPr>
        <p:txBody>
          <a:bodyPr/>
          <a:lstStyle/>
          <a:p>
            <a:pPr>
              <a:spcBef>
                <a:spcPts val="0"/>
              </a:spcBef>
            </a:pPr>
            <a:endParaRPr lang="en-US" dirty="0"/>
          </a:p>
        </p:txBody>
      </p:sp>
      <p:pic>
        <p:nvPicPr>
          <p:cNvPr id="4" name="Picture 3" descr="A close up&#10;&#10;Description automatically generated">
            <a:extLst>
              <a:ext uri="{FF2B5EF4-FFF2-40B4-BE49-F238E27FC236}">
                <a16:creationId xmlns:a16="http://schemas.microsoft.com/office/drawing/2014/main" id="{01E8D0D7-717B-4460-9D5E-D0BEC6366906}"/>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436703" y="1054698"/>
            <a:ext cx="10689358" cy="5245619"/>
          </a:xfrm>
          <a:prstGeom prst="rect">
            <a:avLst/>
          </a:prstGeom>
        </p:spPr>
      </p:pic>
    </p:spTree>
    <p:extLst>
      <p:ext uri="{BB962C8B-B14F-4D97-AF65-F5344CB8AC3E}">
        <p14:creationId xmlns:p14="http://schemas.microsoft.com/office/powerpoint/2010/main" val="2035289284"/>
      </p:ext>
    </p:extLst>
  </p:cSld>
  <p:clrMapOvr>
    <a:masterClrMapping/>
  </p:clrMapOvr>
</p:sld>
</file>

<file path=ppt/theme/theme1.xml><?xml version="1.0" encoding="utf-8"?>
<a:theme xmlns:a="http://schemas.openxmlformats.org/drawingml/2006/main" name="Theme2">
  <a:themeElements>
    <a:clrScheme name="Custom 2">
      <a:dk1>
        <a:srgbClr val="000000"/>
      </a:dk1>
      <a:lt1>
        <a:srgbClr val="FFFFFF"/>
      </a:lt1>
      <a:dk2>
        <a:srgbClr val="44546A"/>
      </a:dk2>
      <a:lt2>
        <a:srgbClr val="E7E6E6"/>
      </a:lt2>
      <a:accent1>
        <a:srgbClr val="084C7F"/>
      </a:accent1>
      <a:accent2>
        <a:srgbClr val="F89520"/>
      </a:accent2>
      <a:accent3>
        <a:srgbClr val="A5A5A5"/>
      </a:accent3>
      <a:accent4>
        <a:srgbClr val="FECD05"/>
      </a:accent4>
      <a:accent5>
        <a:srgbClr val="0285D6"/>
      </a:accent5>
      <a:accent6>
        <a:srgbClr val="94E2F6"/>
      </a:accent6>
      <a:hlink>
        <a:srgbClr val="47BCEA"/>
      </a:hlink>
      <a:folHlink>
        <a:srgbClr val="0A7C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linkTemplate" id="{72FDC4DF-A588-E44F-8478-FED49315AC0A}" vid="{7DB7FE65-3826-AE40-8732-BD005EB35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2393</TotalTime>
  <Words>590</Words>
  <Application>Microsoft Office PowerPoint</Application>
  <PresentationFormat>Widescreen</PresentationFormat>
  <Paragraphs>58</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Aller Light</vt:lpstr>
      <vt:lpstr>Arial</vt:lpstr>
      <vt:lpstr>Gill Sans MT</vt:lpstr>
      <vt:lpstr>Calibri</vt:lpstr>
      <vt:lpstr>Aller</vt:lpstr>
      <vt:lpstr>Theme2</vt:lpstr>
      <vt:lpstr>Writing the play</vt:lpstr>
      <vt:lpstr>objectives</vt:lpstr>
      <vt:lpstr>PowerPoint Presentation</vt:lpstr>
      <vt:lpstr>Script Review</vt:lpstr>
      <vt:lpstr>Writing scenes: things to consider</vt:lpstr>
      <vt:lpstr>Dialogue tips</vt:lpstr>
      <vt:lpstr>story premise</vt:lpstr>
      <vt:lpstr>Second grade story premise</vt:lpstr>
      <vt:lpstr>PowerPoint Presentation</vt:lpstr>
      <vt:lpstr>What does a script look like?</vt:lpstr>
      <vt:lpstr>Act/Scene titles Stage directions character name parenthetical dialogue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dc:title>
  <dc:creator>Posture 2</dc:creator>
  <cp:lastModifiedBy>Alicia Grega</cp:lastModifiedBy>
  <cp:revision>6</cp:revision>
  <dcterms:created xsi:type="dcterms:W3CDTF">2021-09-01T16:05:59Z</dcterms:created>
  <dcterms:modified xsi:type="dcterms:W3CDTF">2022-06-30T20:50:50Z</dcterms:modified>
</cp:coreProperties>
</file>