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ink/ink1.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96" r:id="rId1"/>
  </p:sldMasterIdLst>
  <p:notesMasterIdLst>
    <p:notesMasterId r:id="rId17"/>
  </p:notesMasterIdLst>
  <p:handoutMasterIdLst>
    <p:handoutMasterId r:id="rId18"/>
  </p:handoutMasterIdLst>
  <p:sldIdLst>
    <p:sldId id="267" r:id="rId2"/>
    <p:sldId id="262" r:id="rId3"/>
    <p:sldId id="260" r:id="rId4"/>
    <p:sldId id="259" r:id="rId5"/>
    <p:sldId id="323" r:id="rId6"/>
    <p:sldId id="264" r:id="rId7"/>
    <p:sldId id="321" r:id="rId8"/>
    <p:sldId id="324" r:id="rId9"/>
    <p:sldId id="328" r:id="rId10"/>
    <p:sldId id="327" r:id="rId11"/>
    <p:sldId id="300" r:id="rId12"/>
    <p:sldId id="326" r:id="rId13"/>
    <p:sldId id="330" r:id="rId14"/>
    <p:sldId id="263" r:id="rId15"/>
    <p:sldId id="329" r:id="rId16"/>
  </p:sldIdLst>
  <p:sldSz cx="12192000" cy="6858000"/>
  <p:notesSz cx="6858000" cy="9144000"/>
  <p:embeddedFontLst>
    <p:embeddedFont>
      <p:font typeface="Aller" panose="020B0604020202020204" charset="0"/>
      <p:regular r:id="rId19"/>
    </p:embeddedFont>
    <p:embeddedFont>
      <p:font typeface="Aller Light" panose="020B0604020202020204" charset="0"/>
      <p:regular r:id="rId20"/>
    </p:embeddedFont>
    <p:embeddedFont>
      <p:font typeface="Barlow Semi Condensed" panose="00000506000000000000" pitchFamily="2"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Georgia" panose="02040502050405020303" pitchFamily="18" charset="0"/>
      <p:regular r:id="rId29"/>
      <p:bold r:id="rId30"/>
      <p:italic r:id="rId31"/>
      <p:boldItalic r:id="rId32"/>
    </p:embeddedFont>
    <p:embeddedFont>
      <p:font typeface="Gill Sans MT" panose="020B0502020104020203" pitchFamily="34" charset="0"/>
      <p:regular r:id="rId33"/>
      <p:bold r:id="rId34"/>
      <p:italic r:id="rId35"/>
      <p:boldItalic r:id="rId36"/>
    </p:embeddedFont>
    <p:embeddedFont>
      <p:font typeface="Noto Sans" panose="020B0502040504020204" pitchFamily="34" charset="0"/>
      <p:regular r:id="rId37"/>
      <p:bold r:id="rId38"/>
      <p:italic r:id="rId39"/>
      <p:boldItalic r:id="rId4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C80"/>
    <a:srgbClr val="F99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5190DF-A454-4330-938F-DAEB5F4D7ADE}" v="21" dt="2022-02-09T15:35:00.3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545"/>
    <p:restoredTop sz="96327"/>
  </p:normalViewPr>
  <p:slideViewPr>
    <p:cSldViewPr snapToGrid="0" snapToObjects="1">
      <p:cViewPr varScale="1">
        <p:scale>
          <a:sx n="78" d="100"/>
          <a:sy n="78" d="100"/>
        </p:scale>
        <p:origin x="702" y="84"/>
      </p:cViewPr>
      <p:guideLst/>
    </p:cSldViewPr>
  </p:slideViewPr>
  <p:notesTextViewPr>
    <p:cViewPr>
      <p:scale>
        <a:sx n="1" d="1"/>
        <a:sy n="1" d="1"/>
      </p:scale>
      <p:origin x="0" y="0"/>
    </p:cViewPr>
  </p:notesTextViewPr>
  <p:notesViewPr>
    <p:cSldViewPr snapToGrid="0" snapToObjects="1">
      <p:cViewPr varScale="1">
        <p:scale>
          <a:sx n="124" d="100"/>
          <a:sy n="124" d="100"/>
        </p:scale>
        <p:origin x="3552"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handoutMaster" Target="handoutMasters/handoutMaster1.xml"/><Relationship Id="rId26" Type="http://schemas.openxmlformats.org/officeDocument/2006/relationships/font" Target="fonts/font8.fntdata"/><Relationship Id="rId39" Type="http://schemas.openxmlformats.org/officeDocument/2006/relationships/font" Target="fonts/font21.fntdata"/><Relationship Id="rId21" Type="http://schemas.openxmlformats.org/officeDocument/2006/relationships/font" Target="fonts/font3.fntdata"/><Relationship Id="rId34" Type="http://schemas.openxmlformats.org/officeDocument/2006/relationships/font" Target="fonts/font16.fntdata"/><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font" Target="fonts/font14.fntdata"/><Relationship Id="rId37" Type="http://schemas.openxmlformats.org/officeDocument/2006/relationships/font" Target="fonts/font19.fntdata"/><Relationship Id="rId40" Type="http://schemas.openxmlformats.org/officeDocument/2006/relationships/font" Target="fonts/font22.fntdata"/><Relationship Id="rId45"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font" Target="fonts/font10.fntdata"/><Relationship Id="rId36" Type="http://schemas.openxmlformats.org/officeDocument/2006/relationships/font" Target="fonts/font18.fntdata"/><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font" Target="fonts/font1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schemas.openxmlformats.org/officeDocument/2006/relationships/font" Target="fonts/font9.fntdata"/><Relationship Id="rId30" Type="http://schemas.openxmlformats.org/officeDocument/2006/relationships/font" Target="fonts/font12.fntdata"/><Relationship Id="rId35" Type="http://schemas.openxmlformats.org/officeDocument/2006/relationships/font" Target="fonts/font17.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font" Target="fonts/font7.fntdata"/><Relationship Id="rId33" Type="http://schemas.openxmlformats.org/officeDocument/2006/relationships/font" Target="fonts/font15.fntdata"/><Relationship Id="rId38" Type="http://schemas.openxmlformats.org/officeDocument/2006/relationships/font" Target="fonts/font20.fntdata"/><Relationship Id="rId46" Type="http://schemas.microsoft.com/office/2015/10/relationships/revisionInfo" Target="revisionInfo.xml"/><Relationship Id="rId20" Type="http://schemas.openxmlformats.org/officeDocument/2006/relationships/font" Target="fonts/font2.fntdata"/><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ia Grega" userId="b38d7653046671b7" providerId="LiveId" clId="{775190DF-A454-4330-938F-DAEB5F4D7ADE}"/>
    <pc:docChg chg="undo custSel addSld delSld modSld sldOrd">
      <pc:chgData name="Alicia Grega" userId="b38d7653046671b7" providerId="LiveId" clId="{775190DF-A454-4330-938F-DAEB5F4D7ADE}" dt="2022-06-29T21:52:35.639" v="3718" actId="47"/>
      <pc:docMkLst>
        <pc:docMk/>
      </pc:docMkLst>
      <pc:sldChg chg="add del">
        <pc:chgData name="Alicia Grega" userId="b38d7653046671b7" providerId="LiveId" clId="{775190DF-A454-4330-938F-DAEB5F4D7ADE}" dt="2022-02-08T12:07:57.877" v="976"/>
        <pc:sldMkLst>
          <pc:docMk/>
          <pc:sldMk cId="2278610621" sldId="256"/>
        </pc:sldMkLst>
      </pc:sldChg>
      <pc:sldChg chg="del">
        <pc:chgData name="Alicia Grega" userId="b38d7653046671b7" providerId="LiveId" clId="{775190DF-A454-4330-938F-DAEB5F4D7ADE}" dt="2022-02-08T11:59:49.529" v="22" actId="2696"/>
        <pc:sldMkLst>
          <pc:docMk/>
          <pc:sldMk cId="2611504487" sldId="256"/>
        </pc:sldMkLst>
      </pc:sldChg>
      <pc:sldChg chg="addSp delSp modSp del mod">
        <pc:chgData name="Alicia Grega" userId="b38d7653046671b7" providerId="LiveId" clId="{775190DF-A454-4330-938F-DAEB5F4D7ADE}" dt="2022-02-08T12:09:31.153" v="1081" actId="47"/>
        <pc:sldMkLst>
          <pc:docMk/>
          <pc:sldMk cId="1747452206" sldId="257"/>
        </pc:sldMkLst>
        <pc:spChg chg="mod">
          <ac:chgData name="Alicia Grega" userId="b38d7653046671b7" providerId="LiveId" clId="{775190DF-A454-4330-938F-DAEB5F4D7ADE}" dt="2022-02-08T12:09:12.661" v="1076" actId="1076"/>
          <ac:spMkLst>
            <pc:docMk/>
            <pc:sldMk cId="1747452206" sldId="257"/>
            <ac:spMk id="2" creationId="{669E2931-15A7-324A-A588-BB25425340B0}"/>
          </ac:spMkLst>
        </pc:spChg>
        <pc:spChg chg="mod">
          <ac:chgData name="Alicia Grega" userId="b38d7653046671b7" providerId="LiveId" clId="{775190DF-A454-4330-938F-DAEB5F4D7ADE}" dt="2022-02-08T12:09:17.370" v="1077" actId="1076"/>
          <ac:spMkLst>
            <pc:docMk/>
            <pc:sldMk cId="1747452206" sldId="257"/>
            <ac:spMk id="3" creationId="{1569129F-63CA-3640-BDF5-06E9A494FDFE}"/>
          </ac:spMkLst>
        </pc:spChg>
        <pc:spChg chg="add del mod">
          <ac:chgData name="Alicia Grega" userId="b38d7653046671b7" providerId="LiveId" clId="{775190DF-A454-4330-938F-DAEB5F4D7ADE}" dt="2022-02-08T12:09:26.879" v="1080"/>
          <ac:spMkLst>
            <pc:docMk/>
            <pc:sldMk cId="1747452206" sldId="257"/>
            <ac:spMk id="5" creationId="{1E8E197D-25B6-45C0-B84C-964D63FCF358}"/>
          </ac:spMkLst>
        </pc:spChg>
        <pc:picChg chg="del">
          <ac:chgData name="Alicia Grega" userId="b38d7653046671b7" providerId="LiveId" clId="{775190DF-A454-4330-938F-DAEB5F4D7ADE}" dt="2022-02-08T11:59:31.063" v="18" actId="478"/>
          <ac:picMkLst>
            <pc:docMk/>
            <pc:sldMk cId="1747452206" sldId="257"/>
            <ac:picMk id="4" creationId="{366E7151-22F0-43E0-BD17-6C3D22CB47C0}"/>
          </ac:picMkLst>
        </pc:picChg>
      </pc:sldChg>
      <pc:sldChg chg="del">
        <pc:chgData name="Alicia Grega" userId="b38d7653046671b7" providerId="LiveId" clId="{775190DF-A454-4330-938F-DAEB5F4D7ADE}" dt="2022-02-08T11:59:38.508" v="19" actId="2696"/>
        <pc:sldMkLst>
          <pc:docMk/>
          <pc:sldMk cId="2633006093" sldId="258"/>
        </pc:sldMkLst>
      </pc:sldChg>
      <pc:sldChg chg="addSp modSp mod ord modClrScheme chgLayout">
        <pc:chgData name="Alicia Grega" userId="b38d7653046671b7" providerId="LiveId" clId="{775190DF-A454-4330-938F-DAEB5F4D7ADE}" dt="2022-02-08T15:45:52.129" v="3558" actId="20578"/>
        <pc:sldMkLst>
          <pc:docMk/>
          <pc:sldMk cId="2292630451" sldId="259"/>
        </pc:sldMkLst>
        <pc:spChg chg="mod ord">
          <ac:chgData name="Alicia Grega" userId="b38d7653046671b7" providerId="LiveId" clId="{775190DF-A454-4330-938F-DAEB5F4D7ADE}" dt="2022-02-08T12:17:12.912" v="1663" actId="207"/>
          <ac:spMkLst>
            <pc:docMk/>
            <pc:sldMk cId="2292630451" sldId="259"/>
            <ac:spMk id="2" creationId="{B8A8EF04-CC1C-584A-AC86-8B6FE7592A1A}"/>
          </ac:spMkLst>
        </pc:spChg>
        <pc:spChg chg="mod ord">
          <ac:chgData name="Alicia Grega" userId="b38d7653046671b7" providerId="LiveId" clId="{775190DF-A454-4330-938F-DAEB5F4D7ADE}" dt="2022-02-08T15:23:27.594" v="2829" actId="20577"/>
          <ac:spMkLst>
            <pc:docMk/>
            <pc:sldMk cId="2292630451" sldId="259"/>
            <ac:spMk id="3" creationId="{1CA8E3AB-FF76-424E-97D4-BF53F76DDDBA}"/>
          </ac:spMkLst>
        </pc:spChg>
        <pc:spChg chg="add mod ord">
          <ac:chgData name="Alicia Grega" userId="b38d7653046671b7" providerId="LiveId" clId="{775190DF-A454-4330-938F-DAEB5F4D7ADE}" dt="2022-02-08T12:16:49.483" v="1657" actId="14100"/>
          <ac:spMkLst>
            <pc:docMk/>
            <pc:sldMk cId="2292630451" sldId="259"/>
            <ac:spMk id="4" creationId="{9D96FE53-9389-40C1-AB42-52EEF2ACB056}"/>
          </ac:spMkLst>
        </pc:spChg>
      </pc:sldChg>
      <pc:sldChg chg="modSp mod">
        <pc:chgData name="Alicia Grega" userId="b38d7653046671b7" providerId="LiveId" clId="{775190DF-A454-4330-938F-DAEB5F4D7ADE}" dt="2022-02-08T12:11:08.425" v="1219" actId="208"/>
        <pc:sldMkLst>
          <pc:docMk/>
          <pc:sldMk cId="51018398" sldId="260"/>
        </pc:sldMkLst>
        <pc:spChg chg="mod">
          <ac:chgData name="Alicia Grega" userId="b38d7653046671b7" providerId="LiveId" clId="{775190DF-A454-4330-938F-DAEB5F4D7ADE}" dt="2022-02-08T12:09:52.566" v="1158" actId="1076"/>
          <ac:spMkLst>
            <pc:docMk/>
            <pc:sldMk cId="51018398" sldId="260"/>
            <ac:spMk id="2" creationId="{53770128-EE58-CC43-A3A8-86A4C2C5543B}"/>
          </ac:spMkLst>
        </pc:spChg>
        <pc:spChg chg="mod">
          <ac:chgData name="Alicia Grega" userId="b38d7653046671b7" providerId="LiveId" clId="{775190DF-A454-4330-938F-DAEB5F4D7ADE}" dt="2022-02-08T12:11:08.425" v="1219" actId="208"/>
          <ac:spMkLst>
            <pc:docMk/>
            <pc:sldMk cId="51018398" sldId="260"/>
            <ac:spMk id="3" creationId="{B0B51AFD-AB9A-2A4B-94DA-9C3066E424A1}"/>
          </ac:spMkLst>
        </pc:spChg>
      </pc:sldChg>
      <pc:sldChg chg="del">
        <pc:chgData name="Alicia Grega" userId="b38d7653046671b7" providerId="LiveId" clId="{775190DF-A454-4330-938F-DAEB5F4D7ADE}" dt="2022-02-08T12:02:32.049" v="98" actId="47"/>
        <pc:sldMkLst>
          <pc:docMk/>
          <pc:sldMk cId="946184982" sldId="261"/>
        </pc:sldMkLst>
      </pc:sldChg>
      <pc:sldChg chg="modSp mod">
        <pc:chgData name="Alicia Grega" userId="b38d7653046671b7" providerId="LiveId" clId="{775190DF-A454-4330-938F-DAEB5F4D7ADE}" dt="2022-02-08T15:23:09.484" v="2821" actId="6549"/>
        <pc:sldMkLst>
          <pc:docMk/>
          <pc:sldMk cId="149153980" sldId="262"/>
        </pc:sldMkLst>
        <pc:spChg chg="mod">
          <ac:chgData name="Alicia Grega" userId="b38d7653046671b7" providerId="LiveId" clId="{775190DF-A454-4330-938F-DAEB5F4D7ADE}" dt="2022-02-08T15:23:09.484" v="2821" actId="6549"/>
          <ac:spMkLst>
            <pc:docMk/>
            <pc:sldMk cId="149153980" sldId="262"/>
            <ac:spMk id="5" creationId="{58287D7E-5FCC-694A-A064-ABA69DD999D4}"/>
          </ac:spMkLst>
        </pc:spChg>
      </pc:sldChg>
      <pc:sldChg chg="addSp delSp modSp mod ord modAnim">
        <pc:chgData name="Alicia Grega" userId="b38d7653046671b7" providerId="LiveId" clId="{775190DF-A454-4330-938F-DAEB5F4D7ADE}" dt="2022-02-08T15:54:39.179" v="3651" actId="207"/>
        <pc:sldMkLst>
          <pc:docMk/>
          <pc:sldMk cId="2036238969" sldId="263"/>
        </pc:sldMkLst>
        <pc:spChg chg="del">
          <ac:chgData name="Alicia Grega" userId="b38d7653046671b7" providerId="LiveId" clId="{775190DF-A454-4330-938F-DAEB5F4D7ADE}" dt="2022-02-08T12:00:23.782" v="23" actId="478"/>
          <ac:spMkLst>
            <pc:docMk/>
            <pc:sldMk cId="2036238969" sldId="263"/>
            <ac:spMk id="2" creationId="{8E6050F3-D95D-3C4F-9E24-FC2B10F4ADDD}"/>
          </ac:spMkLst>
        </pc:spChg>
        <pc:spChg chg="del">
          <ac:chgData name="Alicia Grega" userId="b38d7653046671b7" providerId="LiveId" clId="{775190DF-A454-4330-938F-DAEB5F4D7ADE}" dt="2022-02-08T12:00:26.684" v="24" actId="478"/>
          <ac:spMkLst>
            <pc:docMk/>
            <pc:sldMk cId="2036238969" sldId="263"/>
            <ac:spMk id="3" creationId="{BE894583-BDF8-9049-A684-0F063042E97D}"/>
          </ac:spMkLst>
        </pc:spChg>
        <pc:spChg chg="add del mod">
          <ac:chgData name="Alicia Grega" userId="b38d7653046671b7" providerId="LiveId" clId="{775190DF-A454-4330-938F-DAEB5F4D7ADE}" dt="2022-02-08T12:00:28.226" v="25" actId="478"/>
          <ac:spMkLst>
            <pc:docMk/>
            <pc:sldMk cId="2036238969" sldId="263"/>
            <ac:spMk id="5" creationId="{8BE92328-C10E-4C1E-A2FE-7FC665766E51}"/>
          </ac:spMkLst>
        </pc:spChg>
        <pc:spChg chg="add del mod">
          <ac:chgData name="Alicia Grega" userId="b38d7653046671b7" providerId="LiveId" clId="{775190DF-A454-4330-938F-DAEB5F4D7ADE}" dt="2022-02-08T12:00:30.322" v="26" actId="478"/>
          <ac:spMkLst>
            <pc:docMk/>
            <pc:sldMk cId="2036238969" sldId="263"/>
            <ac:spMk id="7" creationId="{DE65826D-EC8F-4843-8051-398ABC6D9C34}"/>
          </ac:spMkLst>
        </pc:spChg>
        <pc:spChg chg="add mod">
          <ac:chgData name="Alicia Grega" userId="b38d7653046671b7" providerId="LiveId" clId="{775190DF-A454-4330-938F-DAEB5F4D7ADE}" dt="2022-02-08T15:54:39.179" v="3651" actId="207"/>
          <ac:spMkLst>
            <pc:docMk/>
            <pc:sldMk cId="2036238969" sldId="263"/>
            <ac:spMk id="9" creationId="{72E6FD42-0D82-484C-9658-03F1E48963BB}"/>
          </ac:spMkLst>
        </pc:spChg>
        <pc:picChg chg="add mod">
          <ac:chgData name="Alicia Grega" userId="b38d7653046671b7" providerId="LiveId" clId="{775190DF-A454-4330-938F-DAEB5F4D7ADE}" dt="2022-02-08T15:53:54.508" v="3570" actId="1076"/>
          <ac:picMkLst>
            <pc:docMk/>
            <pc:sldMk cId="2036238969" sldId="263"/>
            <ac:picMk id="8" creationId="{B61AA360-3C87-4E05-9239-9FC31EB82552}"/>
          </ac:picMkLst>
        </pc:picChg>
      </pc:sldChg>
      <pc:sldChg chg="addSp modSp mod ord">
        <pc:chgData name="Alicia Grega" userId="b38d7653046671b7" providerId="LiveId" clId="{775190DF-A454-4330-938F-DAEB5F4D7ADE}" dt="2022-02-08T17:32:15.832" v="3683" actId="1076"/>
        <pc:sldMkLst>
          <pc:docMk/>
          <pc:sldMk cId="3313402271" sldId="264"/>
        </pc:sldMkLst>
        <pc:spChg chg="mod">
          <ac:chgData name="Alicia Grega" userId="b38d7653046671b7" providerId="LiveId" clId="{775190DF-A454-4330-938F-DAEB5F4D7ADE}" dt="2022-02-08T15:22:26.606" v="2815" actId="14100"/>
          <ac:spMkLst>
            <pc:docMk/>
            <pc:sldMk cId="3313402271" sldId="264"/>
            <ac:spMk id="3" creationId="{1CA8E3AB-FF76-424E-97D4-BF53F76DDDBA}"/>
          </ac:spMkLst>
        </pc:spChg>
        <pc:picChg chg="add mod">
          <ac:chgData name="Alicia Grega" userId="b38d7653046671b7" providerId="LiveId" clId="{775190DF-A454-4330-938F-DAEB5F4D7ADE}" dt="2022-02-08T17:32:15.832" v="3683" actId="1076"/>
          <ac:picMkLst>
            <pc:docMk/>
            <pc:sldMk cId="3313402271" sldId="264"/>
            <ac:picMk id="5" creationId="{C0076F1B-DB66-4DDE-B8BF-4BCB9C888B40}"/>
          </ac:picMkLst>
        </pc:picChg>
      </pc:sldChg>
      <pc:sldChg chg="modSp del mod ord">
        <pc:chgData name="Alicia Grega" userId="b38d7653046671b7" providerId="LiveId" clId="{775190DF-A454-4330-938F-DAEB5F4D7ADE}" dt="2022-06-29T21:52:34.796" v="3717" actId="47"/>
        <pc:sldMkLst>
          <pc:docMk/>
          <pc:sldMk cId="2035289284" sldId="265"/>
        </pc:sldMkLst>
        <pc:spChg chg="mod">
          <ac:chgData name="Alicia Grega" userId="b38d7653046671b7" providerId="LiveId" clId="{775190DF-A454-4330-938F-DAEB5F4D7ADE}" dt="2022-02-08T12:01:00.385" v="36" actId="6549"/>
          <ac:spMkLst>
            <pc:docMk/>
            <pc:sldMk cId="2035289284" sldId="265"/>
            <ac:spMk id="3" creationId="{B0B51AFD-AB9A-2A4B-94DA-9C3066E424A1}"/>
          </ac:spMkLst>
        </pc:spChg>
      </pc:sldChg>
      <pc:sldChg chg="modSp del mod">
        <pc:chgData name="Alicia Grega" userId="b38d7653046671b7" providerId="LiveId" clId="{775190DF-A454-4330-938F-DAEB5F4D7ADE}" dt="2022-06-29T21:52:35.639" v="3718" actId="47"/>
        <pc:sldMkLst>
          <pc:docMk/>
          <pc:sldMk cId="2611185280" sldId="266"/>
        </pc:sldMkLst>
        <pc:spChg chg="mod">
          <ac:chgData name="Alicia Grega" userId="b38d7653046671b7" providerId="LiveId" clId="{775190DF-A454-4330-938F-DAEB5F4D7ADE}" dt="2022-02-08T12:01:08.965" v="38" actId="20577"/>
          <ac:spMkLst>
            <pc:docMk/>
            <pc:sldMk cId="2611185280" sldId="266"/>
            <ac:spMk id="3" creationId="{17559407-41AB-AD4F-B652-83F07F526072}"/>
          </ac:spMkLst>
        </pc:spChg>
      </pc:sldChg>
      <pc:sldChg chg="addSp modSp mod">
        <pc:chgData name="Alicia Grega" userId="b38d7653046671b7" providerId="LiveId" clId="{775190DF-A454-4330-938F-DAEB5F4D7ADE}" dt="2022-02-09T15:31:19.669" v="3706" actId="9405"/>
        <pc:sldMkLst>
          <pc:docMk/>
          <pc:sldMk cId="1034513091" sldId="267"/>
        </pc:sldMkLst>
        <pc:spChg chg="mod">
          <ac:chgData name="Alicia Grega" userId="b38d7653046671b7" providerId="LiveId" clId="{775190DF-A454-4330-938F-DAEB5F4D7ADE}" dt="2022-02-08T11:59:12.679" v="13" actId="20577"/>
          <ac:spMkLst>
            <pc:docMk/>
            <pc:sldMk cId="1034513091" sldId="267"/>
            <ac:spMk id="2" creationId="{61B1F44B-3182-43D6-8FBB-B9B175E1312E}"/>
          </ac:spMkLst>
        </pc:spChg>
        <pc:spChg chg="mod">
          <ac:chgData name="Alicia Grega" userId="b38d7653046671b7" providerId="LiveId" clId="{775190DF-A454-4330-938F-DAEB5F4D7ADE}" dt="2022-02-08T12:02:12.765" v="97" actId="27636"/>
          <ac:spMkLst>
            <pc:docMk/>
            <pc:sldMk cId="1034513091" sldId="267"/>
            <ac:spMk id="3" creationId="{96721E17-CECA-48E6-A61A-5FA96213C684}"/>
          </ac:spMkLst>
        </pc:spChg>
        <pc:picChg chg="add mod">
          <ac:chgData name="Alicia Grega" userId="b38d7653046671b7" providerId="LiveId" clId="{775190DF-A454-4330-938F-DAEB5F4D7ADE}" dt="2022-02-08T17:23:24.984" v="3678" actId="1076"/>
          <ac:picMkLst>
            <pc:docMk/>
            <pc:sldMk cId="1034513091" sldId="267"/>
            <ac:picMk id="5" creationId="{81867BF2-FBF9-4BB3-931D-6187759C474E}"/>
          </ac:picMkLst>
        </pc:picChg>
        <pc:inkChg chg="add">
          <ac:chgData name="Alicia Grega" userId="b38d7653046671b7" providerId="LiveId" clId="{775190DF-A454-4330-938F-DAEB5F4D7ADE}" dt="2022-02-09T15:31:19.669" v="3706" actId="9405"/>
          <ac:inkMkLst>
            <pc:docMk/>
            <pc:sldMk cId="1034513091" sldId="267"/>
            <ac:inkMk id="4" creationId="{F5486D65-882B-4B00-9F9A-5A2C3BC0B966}"/>
          </ac:inkMkLst>
        </pc:inkChg>
      </pc:sldChg>
      <pc:sldChg chg="addSp delSp modSp mod modAnim modNotesTx">
        <pc:chgData name="Alicia Grega" userId="b38d7653046671b7" providerId="LiveId" clId="{775190DF-A454-4330-938F-DAEB5F4D7ADE}" dt="2022-02-08T15:31:14.141" v="3072" actId="20577"/>
        <pc:sldMkLst>
          <pc:docMk/>
          <pc:sldMk cId="2813964227" sldId="300"/>
        </pc:sldMkLst>
        <pc:spChg chg="add mod">
          <ac:chgData name="Alicia Grega" userId="b38d7653046671b7" providerId="LiveId" clId="{775190DF-A454-4330-938F-DAEB5F4D7ADE}" dt="2022-02-08T14:12:59.385" v="2211" actId="20577"/>
          <ac:spMkLst>
            <pc:docMk/>
            <pc:sldMk cId="2813964227" sldId="300"/>
            <ac:spMk id="4" creationId="{2CF5A15D-81C8-4BB4-A343-E47A76F111B7}"/>
          </ac:spMkLst>
        </pc:spChg>
        <pc:picChg chg="add mod">
          <ac:chgData name="Alicia Grega" userId="b38d7653046671b7" providerId="LiveId" clId="{775190DF-A454-4330-938F-DAEB5F4D7ADE}" dt="2022-02-08T12:25:47.947" v="1796" actId="1076"/>
          <ac:picMkLst>
            <pc:docMk/>
            <pc:sldMk cId="2813964227" sldId="300"/>
            <ac:picMk id="2" creationId="{4208A774-D27B-4734-9F1E-E33205092695}"/>
          </ac:picMkLst>
        </pc:picChg>
        <pc:picChg chg="del">
          <ac:chgData name="Alicia Grega" userId="b38d7653046671b7" providerId="LiveId" clId="{775190DF-A454-4330-938F-DAEB5F4D7ADE}" dt="2022-02-08T12:00:41.661" v="29" actId="478"/>
          <ac:picMkLst>
            <pc:docMk/>
            <pc:sldMk cId="2813964227" sldId="300"/>
            <ac:picMk id="3" creationId="{2ADA38FC-4884-42FE-8260-C7289F16761A}"/>
          </ac:picMkLst>
        </pc:picChg>
      </pc:sldChg>
      <pc:sldChg chg="del">
        <pc:chgData name="Alicia Grega" userId="b38d7653046671b7" providerId="LiveId" clId="{775190DF-A454-4330-938F-DAEB5F4D7ADE}" dt="2022-02-08T11:59:40.824" v="20" actId="2696"/>
        <pc:sldMkLst>
          <pc:docMk/>
          <pc:sldMk cId="2815286916" sldId="315"/>
        </pc:sldMkLst>
      </pc:sldChg>
      <pc:sldChg chg="addSp delSp modSp mod ord delAnim modAnim modNotesTx">
        <pc:chgData name="Alicia Grega" userId="b38d7653046671b7" providerId="LiveId" clId="{775190DF-A454-4330-938F-DAEB5F4D7ADE}" dt="2022-02-08T17:37:30.066" v="3689" actId="1076"/>
        <pc:sldMkLst>
          <pc:docMk/>
          <pc:sldMk cId="1054297341" sldId="321"/>
        </pc:sldMkLst>
        <pc:spChg chg="add mod">
          <ac:chgData name="Alicia Grega" userId="b38d7653046671b7" providerId="LiveId" clId="{775190DF-A454-4330-938F-DAEB5F4D7ADE}" dt="2022-02-08T15:37:46.484" v="3288" actId="20577"/>
          <ac:spMkLst>
            <pc:docMk/>
            <pc:sldMk cId="1054297341" sldId="321"/>
            <ac:spMk id="4" creationId="{3F932B77-E7E2-4212-8445-926976092E04}"/>
          </ac:spMkLst>
        </pc:spChg>
        <pc:picChg chg="add del mod">
          <ac:chgData name="Alicia Grega" userId="b38d7653046671b7" providerId="LiveId" clId="{775190DF-A454-4330-938F-DAEB5F4D7ADE}" dt="2022-02-08T17:36:37.439" v="3684" actId="21"/>
          <ac:picMkLst>
            <pc:docMk/>
            <pc:sldMk cId="1054297341" sldId="321"/>
            <ac:picMk id="2" creationId="{644F002A-4F9A-478D-94DA-EC8CEC279573}"/>
          </ac:picMkLst>
        </pc:picChg>
        <pc:picChg chg="del">
          <ac:chgData name="Alicia Grega" userId="b38d7653046671b7" providerId="LiveId" clId="{775190DF-A454-4330-938F-DAEB5F4D7ADE}" dt="2022-02-08T12:00:52.634" v="34" actId="478"/>
          <ac:picMkLst>
            <pc:docMk/>
            <pc:sldMk cId="1054297341" sldId="321"/>
            <ac:picMk id="3" creationId="{0B5F855A-625F-4A27-92EB-E3505867A181}"/>
          </ac:picMkLst>
        </pc:picChg>
        <pc:picChg chg="del">
          <ac:chgData name="Alicia Grega" userId="b38d7653046671b7" providerId="LiveId" clId="{775190DF-A454-4330-938F-DAEB5F4D7ADE}" dt="2022-02-08T12:00:53.780" v="35" actId="478"/>
          <ac:picMkLst>
            <pc:docMk/>
            <pc:sldMk cId="1054297341" sldId="321"/>
            <ac:picMk id="5" creationId="{EC4DDA6B-432B-4FA1-B2FF-3E261BB13F21}"/>
          </ac:picMkLst>
        </pc:picChg>
        <pc:picChg chg="add mod">
          <ac:chgData name="Alicia Grega" userId="b38d7653046671b7" providerId="LiveId" clId="{775190DF-A454-4330-938F-DAEB5F4D7ADE}" dt="2022-02-08T17:37:30.066" v="3689" actId="1076"/>
          <ac:picMkLst>
            <pc:docMk/>
            <pc:sldMk cId="1054297341" sldId="321"/>
            <ac:picMk id="6" creationId="{AEA18EDF-99F8-4733-8792-1452776D1BF2}"/>
          </ac:picMkLst>
        </pc:picChg>
      </pc:sldChg>
      <pc:sldChg chg="addSp delSp modSp mod ord modAnim">
        <pc:chgData name="Alicia Grega" userId="b38d7653046671b7" providerId="LiveId" clId="{775190DF-A454-4330-938F-DAEB5F4D7ADE}" dt="2022-02-09T15:35:01.275" v="3714" actId="9405"/>
        <pc:sldMkLst>
          <pc:docMk/>
          <pc:sldMk cId="3030169790" sldId="323"/>
        </pc:sldMkLst>
        <pc:spChg chg="add mod">
          <ac:chgData name="Alicia Grega" userId="b38d7653046671b7" providerId="LiveId" clId="{775190DF-A454-4330-938F-DAEB5F4D7ADE}" dt="2022-02-08T15:21:30.190" v="2804" actId="20577"/>
          <ac:spMkLst>
            <pc:docMk/>
            <pc:sldMk cId="3030169790" sldId="323"/>
            <ac:spMk id="4" creationId="{C7659EC8-3B87-4EAE-874C-E8E5E8A5942E}"/>
          </ac:spMkLst>
        </pc:spChg>
        <pc:grpChg chg="mod">
          <ac:chgData name="Alicia Grega" userId="b38d7653046671b7" providerId="LiveId" clId="{775190DF-A454-4330-938F-DAEB5F4D7ADE}" dt="2022-02-09T15:35:00.320" v="3712"/>
          <ac:grpSpMkLst>
            <pc:docMk/>
            <pc:sldMk cId="3030169790" sldId="323"/>
            <ac:grpSpMk id="7" creationId="{32E12B34-091E-4107-BD2D-E9D0B91FAF4C}"/>
          </ac:grpSpMkLst>
        </pc:grpChg>
        <pc:picChg chg="add mod">
          <ac:chgData name="Alicia Grega" userId="b38d7653046671b7" providerId="LiveId" clId="{775190DF-A454-4330-938F-DAEB5F4D7ADE}" dt="2022-02-08T14:11:15.059" v="2002" actId="1076"/>
          <ac:picMkLst>
            <pc:docMk/>
            <pc:sldMk cId="3030169790" sldId="323"/>
            <ac:picMk id="2" creationId="{2FAEA7A3-5161-4151-8BB6-936BDDE87A09}"/>
          </ac:picMkLst>
        </pc:picChg>
        <pc:picChg chg="del">
          <ac:chgData name="Alicia Grega" userId="b38d7653046671b7" providerId="LiveId" clId="{775190DF-A454-4330-938F-DAEB5F4D7ADE}" dt="2022-02-08T12:00:45.610" v="31" actId="478"/>
          <ac:picMkLst>
            <pc:docMk/>
            <pc:sldMk cId="3030169790" sldId="323"/>
            <ac:picMk id="3" creationId="{51B16D35-0FFD-465C-8879-4FE20CC3F53A}"/>
          </ac:picMkLst>
        </pc:picChg>
        <pc:picChg chg="del">
          <ac:chgData name="Alicia Grega" userId="b38d7653046671b7" providerId="LiveId" clId="{775190DF-A454-4330-938F-DAEB5F4D7ADE}" dt="2022-02-08T12:00:44.948" v="30" actId="478"/>
          <ac:picMkLst>
            <pc:docMk/>
            <pc:sldMk cId="3030169790" sldId="323"/>
            <ac:picMk id="5" creationId="{004760C9-90C0-4933-936C-982C5A6DEB73}"/>
          </ac:picMkLst>
        </pc:picChg>
        <pc:inkChg chg="add del">
          <ac:chgData name="Alicia Grega" userId="b38d7653046671b7" providerId="LiveId" clId="{775190DF-A454-4330-938F-DAEB5F4D7ADE}" dt="2022-02-09T15:35:01.275" v="3714" actId="9405"/>
          <ac:inkMkLst>
            <pc:docMk/>
            <pc:sldMk cId="3030169790" sldId="323"/>
            <ac:inkMk id="3" creationId="{B35F2403-0638-40A8-8E0D-B983610D4AB2}"/>
          </ac:inkMkLst>
        </pc:inkChg>
        <pc:inkChg chg="add del mod">
          <ac:chgData name="Alicia Grega" userId="b38d7653046671b7" providerId="LiveId" clId="{775190DF-A454-4330-938F-DAEB5F4D7ADE}" dt="2022-02-09T15:35:00.810" v="3713" actId="9405"/>
          <ac:inkMkLst>
            <pc:docMk/>
            <pc:sldMk cId="3030169790" sldId="323"/>
            <ac:inkMk id="5" creationId="{2EF291C4-1128-4F3F-BCDC-4B1C291AE0AC}"/>
          </ac:inkMkLst>
        </pc:inkChg>
        <pc:inkChg chg="add del mod">
          <ac:chgData name="Alicia Grega" userId="b38d7653046671b7" providerId="LiveId" clId="{775190DF-A454-4330-938F-DAEB5F4D7ADE}" dt="2022-02-09T15:35:00.320" v="3712"/>
          <ac:inkMkLst>
            <pc:docMk/>
            <pc:sldMk cId="3030169790" sldId="323"/>
            <ac:inkMk id="6" creationId="{DAC5DBF1-FF1C-40F1-BFBB-DE7E3EE1F692}"/>
          </ac:inkMkLst>
        </pc:inkChg>
      </pc:sldChg>
      <pc:sldChg chg="addSp delSp modSp mod ord modClrScheme delAnim chgLayout">
        <pc:chgData name="Alicia Grega" userId="b38d7653046671b7" providerId="LiveId" clId="{775190DF-A454-4330-938F-DAEB5F4D7ADE}" dt="2022-02-09T15:37:27.162" v="3716"/>
        <pc:sldMkLst>
          <pc:docMk/>
          <pc:sldMk cId="2787195167" sldId="324"/>
        </pc:sldMkLst>
        <pc:spChg chg="del">
          <ac:chgData name="Alicia Grega" userId="b38d7653046671b7" providerId="LiveId" clId="{775190DF-A454-4330-938F-DAEB5F4D7ADE}" dt="2022-02-08T12:00:49.817" v="33" actId="478"/>
          <ac:spMkLst>
            <pc:docMk/>
            <pc:sldMk cId="2787195167" sldId="324"/>
            <ac:spMk id="3" creationId="{C1F4CCF9-30F8-41B5-87CE-0629C39A1B16}"/>
          </ac:spMkLst>
        </pc:spChg>
        <pc:spChg chg="add mod">
          <ac:chgData name="Alicia Grega" userId="b38d7653046671b7" providerId="LiveId" clId="{775190DF-A454-4330-938F-DAEB5F4D7ADE}" dt="2022-02-08T17:43:40.791" v="3700" actId="1076"/>
          <ac:spMkLst>
            <pc:docMk/>
            <pc:sldMk cId="2787195167" sldId="324"/>
            <ac:spMk id="4" creationId="{17679656-3FFA-4D56-BA00-68A2CCF687EF}"/>
          </ac:spMkLst>
        </pc:spChg>
        <pc:spChg chg="add mod">
          <ac:chgData name="Alicia Grega" userId="b38d7653046671b7" providerId="LiveId" clId="{775190DF-A454-4330-938F-DAEB5F4D7ADE}" dt="2022-02-08T17:43:33.523" v="3698" actId="1076"/>
          <ac:spMkLst>
            <pc:docMk/>
            <pc:sldMk cId="2787195167" sldId="324"/>
            <ac:spMk id="5" creationId="{3E5FABE2-0078-440D-8FA1-DFFD293D309C}"/>
          </ac:spMkLst>
        </pc:spChg>
        <pc:picChg chg="del">
          <ac:chgData name="Alicia Grega" userId="b38d7653046671b7" providerId="LiveId" clId="{775190DF-A454-4330-938F-DAEB5F4D7ADE}" dt="2022-02-08T12:00:48.076" v="32" actId="478"/>
          <ac:picMkLst>
            <pc:docMk/>
            <pc:sldMk cId="2787195167" sldId="324"/>
            <ac:picMk id="2" creationId="{B602A699-CE0A-4D31-8F7F-93FB5B7B7E0A}"/>
          </ac:picMkLst>
        </pc:picChg>
        <pc:picChg chg="add mod">
          <ac:chgData name="Alicia Grega" userId="b38d7653046671b7" providerId="LiveId" clId="{775190DF-A454-4330-938F-DAEB5F4D7ADE}" dt="2022-02-08T17:43:47.552" v="3703" actId="1076"/>
          <ac:picMkLst>
            <pc:docMk/>
            <pc:sldMk cId="2787195167" sldId="324"/>
            <ac:picMk id="6" creationId="{775D90E0-F710-468C-80EB-B592AA6E1F0B}"/>
          </ac:picMkLst>
        </pc:picChg>
      </pc:sldChg>
      <pc:sldChg chg="del">
        <pc:chgData name="Alicia Grega" userId="b38d7653046671b7" providerId="LiveId" clId="{775190DF-A454-4330-938F-DAEB5F4D7ADE}" dt="2022-02-08T11:59:43.744" v="21" actId="2696"/>
        <pc:sldMkLst>
          <pc:docMk/>
          <pc:sldMk cId="3410615076" sldId="325"/>
        </pc:sldMkLst>
      </pc:sldChg>
      <pc:sldChg chg="delSp modSp mod ord">
        <pc:chgData name="Alicia Grega" userId="b38d7653046671b7" providerId="LiveId" clId="{775190DF-A454-4330-938F-DAEB5F4D7ADE}" dt="2022-02-08T17:06:39.106" v="3662"/>
        <pc:sldMkLst>
          <pc:docMk/>
          <pc:sldMk cId="243421810" sldId="326"/>
        </pc:sldMkLst>
        <pc:spChg chg="mod">
          <ac:chgData name="Alicia Grega" userId="b38d7653046671b7" providerId="LiveId" clId="{775190DF-A454-4330-938F-DAEB5F4D7ADE}" dt="2022-02-08T17:06:37.154" v="3660" actId="1076"/>
          <ac:spMkLst>
            <pc:docMk/>
            <pc:sldMk cId="243421810" sldId="326"/>
            <ac:spMk id="2" creationId="{5A1AC489-0977-4283-B2B5-C3B48BA6D612}"/>
          </ac:spMkLst>
        </pc:spChg>
        <pc:spChg chg="del">
          <ac:chgData name="Alicia Grega" userId="b38d7653046671b7" providerId="LiveId" clId="{775190DF-A454-4330-938F-DAEB5F4D7ADE}" dt="2022-02-08T12:01:14.687" v="39" actId="478"/>
          <ac:spMkLst>
            <pc:docMk/>
            <pc:sldMk cId="243421810" sldId="326"/>
            <ac:spMk id="13" creationId="{C39273F3-6A1C-439B-8414-273760D6ABA7}"/>
          </ac:spMkLst>
        </pc:spChg>
        <pc:picChg chg="del">
          <ac:chgData name="Alicia Grega" userId="b38d7653046671b7" providerId="LiveId" clId="{775190DF-A454-4330-938F-DAEB5F4D7ADE}" dt="2022-02-08T12:01:20.489" v="41" actId="478"/>
          <ac:picMkLst>
            <pc:docMk/>
            <pc:sldMk cId="243421810" sldId="326"/>
            <ac:picMk id="4" creationId="{C5F833C0-C196-49FD-BB3F-EC086436EA8F}"/>
          </ac:picMkLst>
        </pc:picChg>
        <pc:picChg chg="del">
          <ac:chgData name="Alicia Grega" userId="b38d7653046671b7" providerId="LiveId" clId="{775190DF-A454-4330-938F-DAEB5F4D7ADE}" dt="2022-02-08T12:01:21.086" v="42" actId="478"/>
          <ac:picMkLst>
            <pc:docMk/>
            <pc:sldMk cId="243421810" sldId="326"/>
            <ac:picMk id="6" creationId="{781335CA-9970-4F40-B30B-03E68FCD558F}"/>
          </ac:picMkLst>
        </pc:picChg>
        <pc:picChg chg="del">
          <ac:chgData name="Alicia Grega" userId="b38d7653046671b7" providerId="LiveId" clId="{775190DF-A454-4330-938F-DAEB5F4D7ADE}" dt="2022-02-08T12:01:26.004" v="48" actId="478"/>
          <ac:picMkLst>
            <pc:docMk/>
            <pc:sldMk cId="243421810" sldId="326"/>
            <ac:picMk id="7" creationId="{069364E5-DFBD-4842-98CA-751AD1805DE5}"/>
          </ac:picMkLst>
        </pc:picChg>
        <pc:picChg chg="del">
          <ac:chgData name="Alicia Grega" userId="b38d7653046671b7" providerId="LiveId" clId="{775190DF-A454-4330-938F-DAEB5F4D7ADE}" dt="2022-02-08T12:01:23.396" v="44" actId="478"/>
          <ac:picMkLst>
            <pc:docMk/>
            <pc:sldMk cId="243421810" sldId="326"/>
            <ac:picMk id="8" creationId="{D21542B6-F871-4991-A7C1-BE667AC8398E}"/>
          </ac:picMkLst>
        </pc:picChg>
        <pc:picChg chg="del">
          <ac:chgData name="Alicia Grega" userId="b38d7653046671b7" providerId="LiveId" clId="{775190DF-A454-4330-938F-DAEB5F4D7ADE}" dt="2022-02-08T12:01:24.641" v="46" actId="478"/>
          <ac:picMkLst>
            <pc:docMk/>
            <pc:sldMk cId="243421810" sldId="326"/>
            <ac:picMk id="9" creationId="{90400E15-402E-426F-8B40-CCFC527D2511}"/>
          </ac:picMkLst>
        </pc:picChg>
        <pc:picChg chg="del">
          <ac:chgData name="Alicia Grega" userId="b38d7653046671b7" providerId="LiveId" clId="{775190DF-A454-4330-938F-DAEB5F4D7ADE}" dt="2022-02-08T12:01:24.018" v="45" actId="478"/>
          <ac:picMkLst>
            <pc:docMk/>
            <pc:sldMk cId="243421810" sldId="326"/>
            <ac:picMk id="10" creationId="{49C16921-FC1F-4FE4-9457-AD5200D8F1E9}"/>
          </ac:picMkLst>
        </pc:picChg>
        <pc:picChg chg="del">
          <ac:chgData name="Alicia Grega" userId="b38d7653046671b7" providerId="LiveId" clId="{775190DF-A454-4330-938F-DAEB5F4D7ADE}" dt="2022-02-08T12:01:26.717" v="49" actId="478"/>
          <ac:picMkLst>
            <pc:docMk/>
            <pc:sldMk cId="243421810" sldId="326"/>
            <ac:picMk id="11" creationId="{DA4C4BB6-F7A9-4581-9914-B0D26FD8DC61}"/>
          </ac:picMkLst>
        </pc:picChg>
        <pc:picChg chg="del">
          <ac:chgData name="Alicia Grega" userId="b38d7653046671b7" providerId="LiveId" clId="{775190DF-A454-4330-938F-DAEB5F4D7ADE}" dt="2022-02-08T12:01:25.370" v="47" actId="478"/>
          <ac:picMkLst>
            <pc:docMk/>
            <pc:sldMk cId="243421810" sldId="326"/>
            <ac:picMk id="12" creationId="{BC04C0C1-3702-4612-B8F3-2C50090FBDE1}"/>
          </ac:picMkLst>
        </pc:picChg>
        <pc:picChg chg="del">
          <ac:chgData name="Alicia Grega" userId="b38d7653046671b7" providerId="LiveId" clId="{775190DF-A454-4330-938F-DAEB5F4D7ADE}" dt="2022-02-08T12:01:22.476" v="43" actId="478"/>
          <ac:picMkLst>
            <pc:docMk/>
            <pc:sldMk cId="243421810" sldId="326"/>
            <ac:picMk id="19" creationId="{C48B263E-2DE8-429B-8023-B9CED17C4478}"/>
          </ac:picMkLst>
        </pc:picChg>
      </pc:sldChg>
      <pc:sldChg chg="modSp new mod ord">
        <pc:chgData name="Alicia Grega" userId="b38d7653046671b7" providerId="LiveId" clId="{775190DF-A454-4330-938F-DAEB5F4D7ADE}" dt="2022-02-08T15:27:40.571" v="3055" actId="20577"/>
        <pc:sldMkLst>
          <pc:docMk/>
          <pc:sldMk cId="2025752668" sldId="327"/>
        </pc:sldMkLst>
        <pc:spChg chg="mod">
          <ac:chgData name="Alicia Grega" userId="b38d7653046671b7" providerId="LiveId" clId="{775190DF-A454-4330-938F-DAEB5F4D7ADE}" dt="2022-02-08T15:24:49.826" v="2890" actId="1076"/>
          <ac:spMkLst>
            <pc:docMk/>
            <pc:sldMk cId="2025752668" sldId="327"/>
            <ac:spMk id="2" creationId="{61DE9A2C-12C1-44F7-9148-D44EF12B4B6D}"/>
          </ac:spMkLst>
        </pc:spChg>
        <pc:spChg chg="mod">
          <ac:chgData name="Alicia Grega" userId="b38d7653046671b7" providerId="LiveId" clId="{775190DF-A454-4330-938F-DAEB5F4D7ADE}" dt="2022-02-08T15:27:40.571" v="3055" actId="20577"/>
          <ac:spMkLst>
            <pc:docMk/>
            <pc:sldMk cId="2025752668" sldId="327"/>
            <ac:spMk id="3" creationId="{F7C1CC12-E53A-480A-85E5-A6BE38F743E3}"/>
          </ac:spMkLst>
        </pc:spChg>
      </pc:sldChg>
      <pc:sldChg chg="addSp delSp modSp new mod ord modAnim">
        <pc:chgData name="Alicia Grega" userId="b38d7653046671b7" providerId="LiveId" clId="{775190DF-A454-4330-938F-DAEB5F4D7ADE}" dt="2022-02-08T15:46:08.001" v="3562"/>
        <pc:sldMkLst>
          <pc:docMk/>
          <pc:sldMk cId="1692880561" sldId="328"/>
        </pc:sldMkLst>
        <pc:spChg chg="mod">
          <ac:chgData name="Alicia Grega" userId="b38d7653046671b7" providerId="LiveId" clId="{775190DF-A454-4330-938F-DAEB5F4D7ADE}" dt="2022-02-08T15:45:21.956" v="3550" actId="1076"/>
          <ac:spMkLst>
            <pc:docMk/>
            <pc:sldMk cId="1692880561" sldId="328"/>
            <ac:spMk id="2" creationId="{3B51BFBF-105D-4E5B-B930-6C491D0251D7}"/>
          </ac:spMkLst>
        </pc:spChg>
        <pc:spChg chg="del">
          <ac:chgData name="Alicia Grega" userId="b38d7653046671b7" providerId="LiveId" clId="{775190DF-A454-4330-938F-DAEB5F4D7ADE}" dt="2022-02-08T15:43:33.969" v="3489" actId="478"/>
          <ac:spMkLst>
            <pc:docMk/>
            <pc:sldMk cId="1692880561" sldId="328"/>
            <ac:spMk id="3" creationId="{B3CE74EA-328F-41EF-AD5C-CDAA053E6875}"/>
          </ac:spMkLst>
        </pc:spChg>
        <pc:picChg chg="add mod">
          <ac:chgData name="Alicia Grega" userId="b38d7653046671b7" providerId="LiveId" clId="{775190DF-A454-4330-938F-DAEB5F4D7ADE}" dt="2022-02-08T15:45:29.954" v="3553" actId="1076"/>
          <ac:picMkLst>
            <pc:docMk/>
            <pc:sldMk cId="1692880561" sldId="328"/>
            <ac:picMk id="4" creationId="{DCA53CEC-45FF-4DD3-BF63-DAE6845E5439}"/>
          </ac:picMkLst>
        </pc:picChg>
      </pc:sldChg>
      <pc:sldChg chg="addSp delSp modSp new mod modClrScheme chgLayout">
        <pc:chgData name="Alicia Grega" userId="b38d7653046671b7" providerId="LiveId" clId="{775190DF-A454-4330-938F-DAEB5F4D7ADE}" dt="2022-02-08T17:15:31.431" v="3672" actId="26606"/>
        <pc:sldMkLst>
          <pc:docMk/>
          <pc:sldMk cId="2267912911" sldId="329"/>
        </pc:sldMkLst>
        <pc:spChg chg="del">
          <ac:chgData name="Alicia Grega" userId="b38d7653046671b7" providerId="LiveId" clId="{775190DF-A454-4330-938F-DAEB5F4D7ADE}" dt="2022-02-08T17:14:56.189" v="3664" actId="21"/>
          <ac:spMkLst>
            <pc:docMk/>
            <pc:sldMk cId="2267912911" sldId="329"/>
            <ac:spMk id="2" creationId="{DE851FC1-4F0F-4A36-B9C4-0C6FF9D760C1}"/>
          </ac:spMkLst>
        </pc:spChg>
        <pc:picChg chg="add mod">
          <ac:chgData name="Alicia Grega" userId="b38d7653046671b7" providerId="LiveId" clId="{775190DF-A454-4330-938F-DAEB5F4D7ADE}" dt="2022-02-08T17:15:31.431" v="3672" actId="26606"/>
          <ac:picMkLst>
            <pc:docMk/>
            <pc:sldMk cId="2267912911" sldId="329"/>
            <ac:picMk id="4" creationId="{4DE36105-6848-416B-BF02-76689E7A4DB5}"/>
          </ac:picMkLst>
        </pc:picChg>
      </pc:sldChg>
      <pc:sldChg chg="addSp delSp modSp new mod">
        <pc:chgData name="Alicia Grega" userId="b38d7653046671b7" providerId="LiveId" clId="{775190DF-A454-4330-938F-DAEB5F4D7ADE}" dt="2022-02-08T17:44:04.291" v="3705" actId="27614"/>
        <pc:sldMkLst>
          <pc:docMk/>
          <pc:sldMk cId="2700749634" sldId="330"/>
        </pc:sldMkLst>
        <pc:spChg chg="del">
          <ac:chgData name="Alicia Grega" userId="b38d7653046671b7" providerId="LiveId" clId="{775190DF-A454-4330-938F-DAEB5F4D7ADE}" dt="2022-02-08T17:42:43.991" v="3691" actId="21"/>
          <ac:spMkLst>
            <pc:docMk/>
            <pc:sldMk cId="2700749634" sldId="330"/>
            <ac:spMk id="2" creationId="{AAF473F6-E9C1-40A0-9451-829D70D86CDC}"/>
          </ac:spMkLst>
        </pc:spChg>
        <pc:picChg chg="add del mod">
          <ac:chgData name="Alicia Grega" userId="b38d7653046671b7" providerId="LiveId" clId="{775190DF-A454-4330-938F-DAEB5F4D7ADE}" dt="2022-02-08T17:43:23.527" v="3695" actId="21"/>
          <ac:picMkLst>
            <pc:docMk/>
            <pc:sldMk cId="2700749634" sldId="330"/>
            <ac:picMk id="4" creationId="{29371FFC-9641-4C25-98EE-EF335CE104B1}"/>
          </ac:picMkLst>
        </pc:picChg>
        <pc:picChg chg="add mod">
          <ac:chgData name="Alicia Grega" userId="b38d7653046671b7" providerId="LiveId" clId="{775190DF-A454-4330-938F-DAEB5F4D7ADE}" dt="2022-02-08T17:44:04.291" v="3705" actId="27614"/>
          <ac:picMkLst>
            <pc:docMk/>
            <pc:sldMk cId="2700749634" sldId="330"/>
            <ac:picMk id="6" creationId="{EC677D1E-1E98-408E-857A-06012B1C3C42}"/>
          </ac:picMkLst>
        </pc:picChg>
      </pc:sldChg>
      <pc:sldMasterChg chg="delSldLayout">
        <pc:chgData name="Alicia Grega" userId="b38d7653046671b7" providerId="LiveId" clId="{775190DF-A454-4330-938F-DAEB5F4D7ADE}" dt="2022-02-08T11:59:40.824" v="20" actId="2696"/>
        <pc:sldMasterMkLst>
          <pc:docMk/>
          <pc:sldMasterMk cId="2097296293" sldId="2147483696"/>
        </pc:sldMasterMkLst>
        <pc:sldLayoutChg chg="del">
          <pc:chgData name="Alicia Grega" userId="b38d7653046671b7" providerId="LiveId" clId="{775190DF-A454-4330-938F-DAEB5F4D7ADE}" dt="2022-02-08T11:59:40.824" v="20" actId="2696"/>
          <pc:sldLayoutMkLst>
            <pc:docMk/>
            <pc:sldMasterMk cId="2097296293" sldId="2147483696"/>
            <pc:sldLayoutMk cId="4210048568" sldId="2147483712"/>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8D4126E-A84F-5548-96D9-F9CB7AB8924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D44266C3-9A7C-EF48-B421-D527A952DFF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28AEF85-080C-F740-8DCF-ACEBF6FD84DB}" type="datetimeFigureOut">
              <a:rPr lang="en-US" smtClean="0"/>
              <a:t>6/29/2022</a:t>
            </a:fld>
            <a:endParaRPr lang="en-US"/>
          </a:p>
        </p:txBody>
      </p:sp>
      <p:sp>
        <p:nvSpPr>
          <p:cNvPr id="4" name="Footer Placeholder 3">
            <a:extLst>
              <a:ext uri="{FF2B5EF4-FFF2-40B4-BE49-F238E27FC236}">
                <a16:creationId xmlns:a16="http://schemas.microsoft.com/office/drawing/2014/main" id="{AF5B4653-7B61-8C4D-B393-86CFD630505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DE4E615-5EAE-D24B-991F-6AAF155D38D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78726B6-83F6-164C-8615-D21CFEFF46C2}" type="slidenum">
              <a:rPr lang="en-US" smtClean="0"/>
              <a:t>‹#›</a:t>
            </a:fld>
            <a:endParaRPr lang="en-US"/>
          </a:p>
        </p:txBody>
      </p:sp>
    </p:spTree>
    <p:extLst>
      <p:ext uri="{BB962C8B-B14F-4D97-AF65-F5344CB8AC3E}">
        <p14:creationId xmlns:p14="http://schemas.microsoft.com/office/powerpoint/2010/main" val="152638104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2-02-09T15:31:19.650"/>
    </inkml:context>
    <inkml:brush xml:id="br0">
      <inkml:brushProperty name="width" value="0.05" units="cm"/>
      <inkml:brushProperty name="height" value="0.05" units="cm"/>
      <inkml:brushProperty name="color" value="#5B2D90"/>
    </inkml:brush>
  </inkml:definitions>
  <inkml:trace contextRef="#ctx0" brushRef="#br0">1 38 1839 0 0,'4'-1'198'0'0,"13"-4"154"0"0,-13 4 61 0 0,0 0 16 0 0,45-12 1333 0 0,-32 9-883 0 0,-10 2-218 0 0,5-1 2725 0 0,4-3-2488 0 0,-11 5 1812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01DF67-345A-475E-9E33-78D70E3163DF}" type="datetimeFigureOut">
              <a:rPr lang="en-US" smtClean="0"/>
              <a:t>6/29/2022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F7518A-33C4-4412-BA2C-D64B590B50DD}" type="slidenum">
              <a:rPr lang="en-US" smtClean="0"/>
              <a:t>‹#›</a:t>
            </a:fld>
            <a:endParaRPr lang="en-US"/>
          </a:p>
        </p:txBody>
      </p:sp>
    </p:spTree>
    <p:extLst>
      <p:ext uri="{BB962C8B-B14F-4D97-AF65-F5344CB8AC3E}">
        <p14:creationId xmlns:p14="http://schemas.microsoft.com/office/powerpoint/2010/main" val="27972405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i.imgur.com/KFKIYkh.png"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i.imgur.com/cYimS02.gif"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Looked like there was no way Daredevil could defeat Kingpin. Was tempted to kill him in order to stop him even though he’s sworn not to kill (Catholicism).</a:t>
            </a:r>
          </a:p>
        </p:txBody>
      </p:sp>
      <p:sp>
        <p:nvSpPr>
          <p:cNvPr id="4" name="Slide Number Placeholder 3"/>
          <p:cNvSpPr>
            <a:spLocks noGrp="1"/>
          </p:cNvSpPr>
          <p:nvPr>
            <p:ph type="sldNum" sz="quarter" idx="5"/>
          </p:nvPr>
        </p:nvSpPr>
        <p:spPr/>
        <p:txBody>
          <a:bodyPr/>
          <a:lstStyle/>
          <a:p>
            <a:fld id="{60F7518A-33C4-4412-BA2C-D64B590B50DD}" type="slidenum">
              <a:rPr lang="en-US" smtClean="0"/>
              <a:t>7</a:t>
            </a:fld>
            <a:endParaRPr lang="en-US"/>
          </a:p>
        </p:txBody>
      </p:sp>
    </p:spTree>
    <p:extLst>
      <p:ext uri="{BB962C8B-B14F-4D97-AF65-F5344CB8AC3E}">
        <p14:creationId xmlns:p14="http://schemas.microsoft.com/office/powerpoint/2010/main" val="38126987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1A1A1B"/>
                </a:solidFill>
                <a:effectLst/>
                <a:latin typeface="Noto Sans" panose="020B0502040504020204" pitchFamily="34" charset="0"/>
              </a:rPr>
              <a:t>During the final battle aboard Ronan's ship, the </a:t>
            </a:r>
            <a:r>
              <a:rPr lang="en-US" b="0" i="1" dirty="0">
                <a:solidFill>
                  <a:srgbClr val="1A1A1B"/>
                </a:solidFill>
                <a:effectLst/>
                <a:latin typeface="Noto Sans" panose="020B0502040504020204" pitchFamily="34" charset="0"/>
              </a:rPr>
              <a:t>Dark Astor</a:t>
            </a:r>
            <a:r>
              <a:rPr lang="en-US" b="0" i="0" dirty="0">
                <a:solidFill>
                  <a:srgbClr val="1A1A1B"/>
                </a:solidFill>
                <a:effectLst/>
                <a:latin typeface="Noto Sans" panose="020B0502040504020204" pitchFamily="34" charset="0"/>
              </a:rPr>
              <a:t>, Groot saves the other Guardians from dying in the crash by forming a protective "shell" ultimately sacrificing himself. After the impact, pieces of Groot can be seen scattered all over the ground. Rocket takes a piece and </a:t>
            </a:r>
            <a:r>
              <a:rPr lang="en-US" b="0" i="0" u="sng" dirty="0">
                <a:effectLst/>
                <a:latin typeface="Noto Sans" panose="020B0502040504020204" pitchFamily="34" charset="0"/>
                <a:hlinkClick r:id="rId3"/>
              </a:rPr>
              <a:t>plants it</a:t>
            </a:r>
            <a:r>
              <a:rPr lang="en-US" b="0" i="0" dirty="0">
                <a:solidFill>
                  <a:srgbClr val="1A1A1B"/>
                </a:solidFill>
                <a:effectLst/>
                <a:latin typeface="Noto Sans" panose="020B0502040504020204" pitchFamily="34" charset="0"/>
              </a:rPr>
              <a:t> which later grows to be arguably the most anticipated character of the sequel, </a:t>
            </a:r>
            <a:r>
              <a:rPr lang="en-US" b="0" i="0" u="sng" dirty="0">
                <a:effectLst/>
                <a:latin typeface="Noto Sans" panose="020B0502040504020204" pitchFamily="34" charset="0"/>
                <a:hlinkClick r:id="rId4"/>
              </a:rPr>
              <a:t>Baby Groot.</a:t>
            </a:r>
            <a:endParaRPr lang="en-US" b="0" i="0" u="sng" dirty="0">
              <a:effectLst/>
              <a:latin typeface="Noto Sans" panose="020B0502040504020204" pitchFamily="34" charset="0"/>
            </a:endParaRPr>
          </a:p>
          <a:p>
            <a:r>
              <a:rPr lang="en-US" dirty="0"/>
              <a:t>SOURCE: https://www.reddit.com/r/FanTheories/comments/4v73la/guardians_of_the_galaxy_there_is_more_than_one/</a:t>
            </a:r>
          </a:p>
        </p:txBody>
      </p:sp>
      <p:sp>
        <p:nvSpPr>
          <p:cNvPr id="4" name="Slide Number Placeholder 3"/>
          <p:cNvSpPr>
            <a:spLocks noGrp="1"/>
          </p:cNvSpPr>
          <p:nvPr>
            <p:ph type="sldNum" sz="quarter" idx="5"/>
          </p:nvPr>
        </p:nvSpPr>
        <p:spPr/>
        <p:txBody>
          <a:bodyPr/>
          <a:lstStyle/>
          <a:p>
            <a:fld id="{60F7518A-33C4-4412-BA2C-D64B590B50DD}" type="slidenum">
              <a:rPr lang="en-US" smtClean="0"/>
              <a:t>11</a:t>
            </a:fld>
            <a:endParaRPr lang="en-US"/>
          </a:p>
        </p:txBody>
      </p:sp>
    </p:spTree>
    <p:extLst>
      <p:ext uri="{BB962C8B-B14F-4D97-AF65-F5344CB8AC3E}">
        <p14:creationId xmlns:p14="http://schemas.microsoft.com/office/powerpoint/2010/main" val="32350418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15EFECC-8B5B-4461-96B3-C836EE5CDC22}" type="slidenum">
              <a:rPr lang="en-US" smtClean="0"/>
              <a:t>12</a:t>
            </a:fld>
            <a:endParaRPr lang="en-US"/>
          </a:p>
        </p:txBody>
      </p:sp>
    </p:spTree>
    <p:extLst>
      <p:ext uri="{BB962C8B-B14F-4D97-AF65-F5344CB8AC3E}">
        <p14:creationId xmlns:p14="http://schemas.microsoft.com/office/powerpoint/2010/main" val="201103526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31043D-E0A1-B548-A4A3-03558271AA24}"/>
              </a:ext>
            </a:extLst>
          </p:cNvPr>
          <p:cNvSpPr>
            <a:spLocks noGrp="1"/>
          </p:cNvSpPr>
          <p:nvPr>
            <p:ph type="ctrTitle" hasCustomPrompt="1"/>
          </p:nvPr>
        </p:nvSpPr>
        <p:spPr>
          <a:xfrm>
            <a:off x="1524000" y="1122363"/>
            <a:ext cx="9144000" cy="2387600"/>
          </a:xfrm>
          <a:prstGeom prst="rect">
            <a:avLst/>
          </a:prstGeom>
        </p:spPr>
        <p:txBody>
          <a:bodyPr anchor="b"/>
          <a:lstStyle>
            <a:lvl1pPr algn="ctr">
              <a:defRPr sz="4800" b="1" i="0" baseline="0">
                <a:solidFill>
                  <a:srgbClr val="F99520"/>
                </a:solidFill>
                <a:latin typeface="Aller" panose="020B0603020203020204" pitchFamily="34" charset="77"/>
              </a:defRPr>
            </a:lvl1pPr>
          </a:lstStyle>
          <a:p>
            <a:r>
              <a:rPr lang="en-US" dirty="0"/>
              <a:t>Title</a:t>
            </a:r>
          </a:p>
        </p:txBody>
      </p:sp>
      <p:sp>
        <p:nvSpPr>
          <p:cNvPr id="3" name="Subtitle 2">
            <a:extLst>
              <a:ext uri="{FF2B5EF4-FFF2-40B4-BE49-F238E27FC236}">
                <a16:creationId xmlns:a16="http://schemas.microsoft.com/office/drawing/2014/main" id="{769C41B8-D038-864C-91C6-E26243D2ED16}"/>
              </a:ext>
            </a:extLst>
          </p:cNvPr>
          <p:cNvSpPr>
            <a:spLocks noGrp="1"/>
          </p:cNvSpPr>
          <p:nvPr>
            <p:ph type="subTitle" idx="1" hasCustomPrompt="1"/>
          </p:nvPr>
        </p:nvSpPr>
        <p:spPr>
          <a:xfrm>
            <a:off x="1524000" y="3602038"/>
            <a:ext cx="9144000" cy="1655762"/>
          </a:xfrm>
        </p:spPr>
        <p:txBody>
          <a:bodyPr/>
          <a:lstStyle>
            <a:lvl1pPr marL="0" indent="0" algn="ctr">
              <a:buNone/>
              <a:defRPr sz="3000" cap="all" baseline="0">
                <a:solidFill>
                  <a:srgbClr val="094C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34246105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D72D7-5232-1249-BBCC-4FBBA91FB01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6214B8E-8F46-6249-996D-30C9B1385E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61232D5-206A-3F48-9D2C-A7D86803292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20709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74364-0DB1-2B48-B3D2-183D418C34C9}"/>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FFC12B1C-9AAC-0149-855E-0D3A411F15E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FE1AD4-C83D-294D-9604-226D78C7D9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0DAC7B6-5992-B243-8B61-98E3283EB9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E9D390D-0AD5-E048-9084-F4F8A29A26A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800789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BB778C6-F17E-43F9-BAEB-41477A41AB4C}"/>
              </a:ext>
            </a:extLst>
          </p:cNvPr>
          <p:cNvSpPr>
            <a:spLocks noGrp="1"/>
          </p:cNvSpPr>
          <p:nvPr>
            <p:ph type="dt" sz="half" idx="10"/>
          </p:nvPr>
        </p:nvSpPr>
        <p:spPr/>
        <p:txBody>
          <a:bodyPr/>
          <a:lstStyle/>
          <a:p>
            <a:fld id="{ACB65B75-662E-4C1F-8A32-3718385DA4BF}" type="datetimeFigureOut">
              <a:rPr lang="en-US" smtClean="0"/>
              <a:t>6/29/2022</a:t>
            </a:fld>
            <a:endParaRPr lang="en-US"/>
          </a:p>
        </p:txBody>
      </p:sp>
      <p:sp>
        <p:nvSpPr>
          <p:cNvPr id="3" name="Footer Placeholder 2">
            <a:extLst>
              <a:ext uri="{FF2B5EF4-FFF2-40B4-BE49-F238E27FC236}">
                <a16:creationId xmlns:a16="http://schemas.microsoft.com/office/drawing/2014/main" id="{C85D919A-B43E-4CF4-9E46-6A9C1193276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65CA42-C172-4866-94EA-ED585BECA2C8}"/>
              </a:ext>
            </a:extLst>
          </p:cNvPr>
          <p:cNvSpPr>
            <a:spLocks noGrp="1"/>
          </p:cNvSpPr>
          <p:nvPr>
            <p:ph type="sldNum" sz="quarter" idx="12"/>
          </p:nvPr>
        </p:nvSpPr>
        <p:spPr/>
        <p:txBody>
          <a:bodyPr/>
          <a:lstStyle/>
          <a:p>
            <a:fld id="{C9CE3E6A-C498-4AFA-AEA2-9D9C649DBDE9}" type="slidenum">
              <a:rPr lang="en-US" smtClean="0"/>
              <a:t>‹#›</a:t>
            </a:fld>
            <a:endParaRPr lang="en-US"/>
          </a:p>
        </p:txBody>
      </p:sp>
    </p:spTree>
    <p:extLst>
      <p:ext uri="{BB962C8B-B14F-4D97-AF65-F5344CB8AC3E}">
        <p14:creationId xmlns:p14="http://schemas.microsoft.com/office/powerpoint/2010/main" val="111449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alphaModFix amt="85000"/>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9DFC92-DB86-9C46-897B-0E667E257D17}"/>
              </a:ext>
            </a:extLst>
          </p:cNvPr>
          <p:cNvSpPr>
            <a:spLocks noGrp="1"/>
          </p:cNvSpPr>
          <p:nvPr>
            <p:ph type="title" hasCustomPrompt="1"/>
          </p:nvPr>
        </p:nvSpPr>
        <p:spPr>
          <a:xfrm>
            <a:off x="838200" y="2103437"/>
            <a:ext cx="10515600" cy="1325563"/>
          </a:xfrm>
          <a:prstGeom prst="rect">
            <a:avLst/>
          </a:prstGeom>
        </p:spPr>
        <p:txBody>
          <a:bodyPr anchor="ctr"/>
          <a:lstStyle>
            <a:lvl1pPr algn="ctr">
              <a:defRPr/>
            </a:lvl1pPr>
          </a:lstStyle>
          <a:p>
            <a:r>
              <a:rPr lang="en-US" dirty="0"/>
              <a:t>Title</a:t>
            </a:r>
          </a:p>
        </p:txBody>
      </p:sp>
      <p:sp>
        <p:nvSpPr>
          <p:cNvPr id="4" name="Subtitle 2">
            <a:extLst>
              <a:ext uri="{FF2B5EF4-FFF2-40B4-BE49-F238E27FC236}">
                <a16:creationId xmlns:a16="http://schemas.microsoft.com/office/drawing/2014/main" id="{D2453C8A-59A2-6B43-A227-3902FF8A851A}"/>
              </a:ext>
            </a:extLst>
          </p:cNvPr>
          <p:cNvSpPr>
            <a:spLocks noGrp="1"/>
          </p:cNvSpPr>
          <p:nvPr>
            <p:ph type="subTitle" idx="1" hasCustomPrompt="1"/>
          </p:nvPr>
        </p:nvSpPr>
        <p:spPr>
          <a:xfrm>
            <a:off x="1524000" y="3435431"/>
            <a:ext cx="9144000" cy="1655762"/>
          </a:xfrm>
        </p:spPr>
        <p:txBody>
          <a:bodyPr/>
          <a:lstStyle>
            <a:lvl1pPr marL="0" indent="0" algn="ctr">
              <a:buNone/>
              <a:defRPr sz="3000" cap="all" baseline="0">
                <a:solidFill>
                  <a:srgbClr val="094C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27066594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BB50A-E50D-9F4B-AE87-2E06F0FF6EC9}"/>
              </a:ext>
            </a:extLst>
          </p:cNvPr>
          <p:cNvSpPr>
            <a:spLocks noGrp="1"/>
          </p:cNvSpPr>
          <p:nvPr>
            <p:ph type="title"/>
          </p:nvPr>
        </p:nvSpPr>
        <p:spPr>
          <a:xfrm rot="20289105">
            <a:off x="2648626" y="2425256"/>
            <a:ext cx="10515600" cy="1325563"/>
          </a:xfrm>
        </p:spPr>
        <p:txBody>
          <a:bodyPr/>
          <a:lstStyle>
            <a:lvl1pP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B12BF69-809D-E049-8FDF-EDFDCC1F6831}"/>
              </a:ext>
            </a:extLst>
          </p:cNvPr>
          <p:cNvSpPr>
            <a:spLocks noGrp="1"/>
          </p:cNvSpPr>
          <p:nvPr>
            <p:ph type="subTitle" idx="1" hasCustomPrompt="1"/>
          </p:nvPr>
        </p:nvSpPr>
        <p:spPr>
          <a:xfrm rot="20293158">
            <a:off x="3181775" y="3462556"/>
            <a:ext cx="9144000" cy="1655762"/>
          </a:xfrm>
        </p:spPr>
        <p:txBody>
          <a:bodyPr/>
          <a:lstStyle>
            <a:lvl1pPr marL="0" indent="0" algn="l">
              <a:buNone/>
              <a:defRPr sz="3000" cap="all" baseline="0">
                <a:solidFill>
                  <a:srgbClr val="094C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12525512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8BC16-5EAB-2248-9637-20838CC04871}"/>
              </a:ext>
            </a:extLst>
          </p:cNvPr>
          <p:cNvSpPr>
            <a:spLocks noGrp="1"/>
          </p:cNvSpPr>
          <p:nvPr>
            <p:ph type="title"/>
          </p:nvPr>
        </p:nvSpPr>
        <p:spPr>
          <a:xfrm>
            <a:off x="838200" y="2103437"/>
            <a:ext cx="10515600" cy="1325563"/>
          </a:xfrm>
        </p:spPr>
        <p:txBody>
          <a:bodyPr/>
          <a:lstStyle>
            <a:lvl1pPr algn="ctr">
              <a:defRPr b="1">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35420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EC8B-2E9A-834B-AF21-5C7E2159E04E}"/>
              </a:ext>
            </a:extLst>
          </p:cNvPr>
          <p:cNvSpPr>
            <a:spLocks noGrp="1"/>
          </p:cNvSpPr>
          <p:nvPr>
            <p:ph type="title"/>
          </p:nvPr>
        </p:nvSpPr>
        <p:spPr>
          <a:xfrm>
            <a:off x="838200" y="2316767"/>
            <a:ext cx="10515600" cy="1325563"/>
          </a:xfrm>
        </p:spPr>
        <p:txBody>
          <a:bodyPr anchor="ctr"/>
          <a:lstStyle>
            <a:lvl1pPr algn="ctr">
              <a:defRPr/>
            </a:lvl1pPr>
          </a:lstStyle>
          <a:p>
            <a:r>
              <a:rPr lang="en-US"/>
              <a:t>Click to edit Master title style</a:t>
            </a:r>
            <a:endParaRPr lang="en-US" dirty="0"/>
          </a:p>
        </p:txBody>
      </p:sp>
      <p:sp>
        <p:nvSpPr>
          <p:cNvPr id="5" name="Subtitle 2">
            <a:extLst>
              <a:ext uri="{FF2B5EF4-FFF2-40B4-BE49-F238E27FC236}">
                <a16:creationId xmlns:a16="http://schemas.microsoft.com/office/drawing/2014/main" id="{DCFEB61C-B56F-8649-891B-BD83C03B4E0D}"/>
              </a:ext>
            </a:extLst>
          </p:cNvPr>
          <p:cNvSpPr>
            <a:spLocks noGrp="1"/>
          </p:cNvSpPr>
          <p:nvPr>
            <p:ph type="subTitle" idx="1" hasCustomPrompt="1"/>
          </p:nvPr>
        </p:nvSpPr>
        <p:spPr>
          <a:xfrm>
            <a:off x="1524000" y="3642330"/>
            <a:ext cx="9144000" cy="1655762"/>
          </a:xfrm>
        </p:spPr>
        <p:txBody>
          <a:bodyPr/>
          <a:lstStyle>
            <a:lvl1pPr marL="0" indent="0" algn="ctr">
              <a:buNone/>
              <a:defRPr sz="2400" cap="none" baseline="0">
                <a:solidFill>
                  <a:srgbClr val="094C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4240475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EC8B-2E9A-834B-AF21-5C7E2159E04E}"/>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610968A-EF07-F449-AFEB-7FBA4885ECEF}"/>
              </a:ext>
            </a:extLst>
          </p:cNvPr>
          <p:cNvSpPr>
            <a:spLocks noGrp="1"/>
          </p:cNvSpPr>
          <p:nvPr>
            <p:ph idx="1"/>
          </p:nvPr>
        </p:nvSpPr>
        <p:spPr>
          <a:xfrm>
            <a:off x="838200" y="1825625"/>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69992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F8EC8B-2E9A-834B-AF21-5C7E2159E04E}"/>
              </a:ext>
            </a:extLst>
          </p:cNvPr>
          <p:cNvSpPr>
            <a:spLocks noGrp="1"/>
          </p:cNvSpPr>
          <p:nvPr>
            <p:ph type="title"/>
          </p:nvPr>
        </p:nvSpPr>
        <p:spPr/>
        <p:txBody>
          <a:bodyPr/>
          <a:lstStyle>
            <a:lvl1pPr algn="ctr">
              <a:defRPr/>
            </a:lvl1pPr>
          </a:lstStyle>
          <a:p>
            <a:r>
              <a:rPr lang="en-US"/>
              <a:t>Click to edit Master title style</a:t>
            </a:r>
            <a:endParaRPr lang="en-US" dirty="0"/>
          </a:p>
        </p:txBody>
      </p:sp>
      <p:sp>
        <p:nvSpPr>
          <p:cNvPr id="4" name="Content Placeholder 2">
            <a:extLst>
              <a:ext uri="{FF2B5EF4-FFF2-40B4-BE49-F238E27FC236}">
                <a16:creationId xmlns:a16="http://schemas.microsoft.com/office/drawing/2014/main" id="{E062F03B-1B9F-2E47-807B-46D7D13FCF2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3">
            <a:extLst>
              <a:ext uri="{FF2B5EF4-FFF2-40B4-BE49-F238E27FC236}">
                <a16:creationId xmlns:a16="http://schemas.microsoft.com/office/drawing/2014/main" id="{5B02321C-4323-674E-A043-FEAFE21F730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3644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BA957B-5E19-E842-B23A-DC2BBA3CD1C1}"/>
              </a:ext>
            </a:extLst>
          </p:cNvPr>
          <p:cNvSpPr>
            <a:spLocks noGrp="1"/>
          </p:cNvSpPr>
          <p:nvPr>
            <p:ph type="title"/>
          </p:nvPr>
        </p:nvSpPr>
        <p:spPr>
          <a:xfrm>
            <a:off x="838200" y="1930399"/>
            <a:ext cx="10515600" cy="1325563"/>
          </a:xfrm>
        </p:spPr>
        <p:txBody>
          <a:bodyPr/>
          <a:lstStyle/>
          <a:p>
            <a:r>
              <a:rPr lang="en-US"/>
              <a:t>Click to edit Master title style</a:t>
            </a:r>
            <a:endParaRPr lang="en-US" dirty="0"/>
          </a:p>
        </p:txBody>
      </p:sp>
      <p:sp>
        <p:nvSpPr>
          <p:cNvPr id="3" name="Subtitle 2">
            <a:extLst>
              <a:ext uri="{FF2B5EF4-FFF2-40B4-BE49-F238E27FC236}">
                <a16:creationId xmlns:a16="http://schemas.microsoft.com/office/drawing/2014/main" id="{39AE393B-A2D4-E44E-9337-B35AC495FC73}"/>
              </a:ext>
            </a:extLst>
          </p:cNvPr>
          <p:cNvSpPr>
            <a:spLocks noGrp="1"/>
          </p:cNvSpPr>
          <p:nvPr>
            <p:ph type="subTitle" idx="1" hasCustomPrompt="1"/>
          </p:nvPr>
        </p:nvSpPr>
        <p:spPr>
          <a:xfrm>
            <a:off x="1524000" y="3443180"/>
            <a:ext cx="9144000" cy="1655762"/>
          </a:xfrm>
        </p:spPr>
        <p:txBody>
          <a:bodyPr/>
          <a:lstStyle>
            <a:lvl1pPr marL="0" indent="0" algn="ctr">
              <a:buNone/>
              <a:defRPr sz="2400" cap="none" baseline="0">
                <a:solidFill>
                  <a:srgbClr val="094C8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a:t>
            </a:r>
          </a:p>
        </p:txBody>
      </p:sp>
    </p:spTree>
    <p:extLst>
      <p:ext uri="{BB962C8B-B14F-4D97-AF65-F5344CB8AC3E}">
        <p14:creationId xmlns:p14="http://schemas.microsoft.com/office/powerpoint/2010/main" val="944239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10B9B5-C545-054B-8080-FA3DC23C059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933258B-F399-CA41-B2C8-B2064EA56B3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983545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85AA4DA-A436-B045-89C6-9BEF8BEC6C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itle Placeholder 7">
            <a:extLst>
              <a:ext uri="{FF2B5EF4-FFF2-40B4-BE49-F238E27FC236}">
                <a16:creationId xmlns:a16="http://schemas.microsoft.com/office/drawing/2014/main" id="{C68369B4-4870-BE43-86B2-4A31BE099F6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pic>
        <p:nvPicPr>
          <p:cNvPr id="7" name="Picture 6" descr="Logo&#10;&#10;Description automatically generated">
            <a:extLst>
              <a:ext uri="{FF2B5EF4-FFF2-40B4-BE49-F238E27FC236}">
                <a16:creationId xmlns:a16="http://schemas.microsoft.com/office/drawing/2014/main" id="{6986ED12-5562-AE4B-8F93-91D23D15F76E}"/>
              </a:ext>
            </a:extLst>
          </p:cNvPr>
          <p:cNvPicPr>
            <a:picLocks noChangeAspect="1"/>
          </p:cNvPicPr>
          <p:nvPr userDrawn="1"/>
        </p:nvPicPr>
        <p:blipFill>
          <a:blip r:embed="rId15"/>
          <a:stretch>
            <a:fillRect/>
          </a:stretch>
        </p:blipFill>
        <p:spPr>
          <a:xfrm>
            <a:off x="10091526" y="6267172"/>
            <a:ext cx="1911912" cy="368497"/>
          </a:xfrm>
          <a:prstGeom prst="rect">
            <a:avLst/>
          </a:prstGeom>
          <a:effectLst>
            <a:glow>
              <a:schemeClr val="bg1">
                <a:alpha val="0"/>
              </a:schemeClr>
            </a:glow>
            <a:outerShdw blurRad="50800" dist="25400" dir="5400000" algn="ctr" rotWithShape="0">
              <a:srgbClr val="000000">
                <a:alpha val="12000"/>
              </a:srgbClr>
            </a:outerShdw>
          </a:effectLst>
        </p:spPr>
      </p:pic>
      <p:pic>
        <p:nvPicPr>
          <p:cNvPr id="4" name="Picture 3" descr="Logo&#10;&#10;Description automatically generated">
            <a:extLst>
              <a:ext uri="{FF2B5EF4-FFF2-40B4-BE49-F238E27FC236}">
                <a16:creationId xmlns:a16="http://schemas.microsoft.com/office/drawing/2014/main" id="{D5510666-1E29-D74C-BA94-B3D9CE41D475}"/>
              </a:ext>
            </a:extLst>
          </p:cNvPr>
          <p:cNvPicPr>
            <a:picLocks noChangeAspect="1"/>
          </p:cNvPicPr>
          <p:nvPr userDrawn="1"/>
        </p:nvPicPr>
        <p:blipFill>
          <a:blip r:embed="rId16"/>
          <a:stretch>
            <a:fillRect/>
          </a:stretch>
        </p:blipFill>
        <p:spPr>
          <a:xfrm>
            <a:off x="188562" y="6271993"/>
            <a:ext cx="1292772" cy="441763"/>
          </a:xfrm>
          <a:prstGeom prst="rect">
            <a:avLst/>
          </a:prstGeom>
        </p:spPr>
      </p:pic>
    </p:spTree>
    <p:extLst>
      <p:ext uri="{BB962C8B-B14F-4D97-AF65-F5344CB8AC3E}">
        <p14:creationId xmlns:p14="http://schemas.microsoft.com/office/powerpoint/2010/main" val="2097296293"/>
      </p:ext>
    </p:extLst>
  </p:cSld>
  <p:clrMap bg1="lt1" tx1="dk1" bg2="lt2" tx2="dk2" accent1="accent1" accent2="accent2" accent3="accent3" accent4="accent4" accent5="accent5" accent6="accent6" hlink="hlink" folHlink="folHlink"/>
  <p:sldLayoutIdLst>
    <p:sldLayoutId id="2147483697" r:id="rId1"/>
    <p:sldLayoutId id="2147483702" r:id="rId2"/>
    <p:sldLayoutId id="2147483706" r:id="rId3"/>
    <p:sldLayoutId id="2147483709" r:id="rId4"/>
    <p:sldLayoutId id="2147483708" r:id="rId5"/>
    <p:sldLayoutId id="2147483710" r:id="rId6"/>
    <p:sldLayoutId id="2147483711" r:id="rId7"/>
    <p:sldLayoutId id="2147483707" r:id="rId8"/>
    <p:sldLayoutId id="2147483698" r:id="rId9"/>
    <p:sldLayoutId id="2147483700" r:id="rId10"/>
    <p:sldLayoutId id="2147483701" r:id="rId11"/>
    <p:sldLayoutId id="2147483713" r:id="rId12"/>
  </p:sldLayoutIdLst>
  <p:txStyles>
    <p:titleStyle>
      <a:lvl1pPr algn="l" defTabSz="914400" rtl="0" eaLnBrk="1" latinLnBrk="0" hangingPunct="1">
        <a:lnSpc>
          <a:spcPct val="90000"/>
        </a:lnSpc>
        <a:spcBef>
          <a:spcPct val="0"/>
        </a:spcBef>
        <a:buNone/>
        <a:defRPr sz="4800" b="1" i="0" kern="1200" cap="all" baseline="0">
          <a:solidFill>
            <a:srgbClr val="F99520"/>
          </a:solidFill>
          <a:latin typeface="Aller" panose="020B0603020203020204" pitchFamily="34"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rgbClr val="094C80"/>
          </a:solidFill>
          <a:latin typeface="Aller Light" panose="020B0403020203020204" pitchFamily="34"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rgbClr val="094C80"/>
          </a:solidFill>
          <a:latin typeface="Aller Light" panose="020B0403020203020204" pitchFamily="34"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rgbClr val="094C80"/>
          </a:solidFill>
          <a:latin typeface="Aller Light" panose="020B0403020203020204" pitchFamily="34"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rgbClr val="094C80"/>
          </a:solidFill>
          <a:latin typeface="Aller Light" panose="020B0403020203020204" pitchFamily="34"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rgbClr val="094C80"/>
          </a:solidFill>
          <a:latin typeface="Aller Light" panose="020B0403020203020204" pitchFamily="34"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ideo" Target="https://www.youtube.com/embed/BEPbXYzE5_Y?feature=oembed" TargetMode="External"/><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slideLayout" Target="../slideLayouts/slideLayout1.xml"/><Relationship Id="rId1" Type="http://schemas.openxmlformats.org/officeDocument/2006/relationships/video" Target="https://www.youtube.com/embed/h7J2xpX6lN8?start=5&amp;feature=oembed"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12.xml"/><Relationship Id="rId1" Type="http://schemas.openxmlformats.org/officeDocument/2006/relationships/video" Target="https://www.youtube.com/embed/pDYZQoXjFro?feature=oembed"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video" Target="https://www.youtube.com/embed/4spSGi-ZIwo?start=41&amp;feature=oembed" TargetMode="Externa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9.xml"/><Relationship Id="rId1" Type="http://schemas.openxmlformats.org/officeDocument/2006/relationships/video" Target="https://www.youtube.com/embed/FRIUhO4MdGU?start=1&amp;feature=oembed"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B1F44B-3182-43D6-8FBB-B9B175E1312E}"/>
              </a:ext>
            </a:extLst>
          </p:cNvPr>
          <p:cNvSpPr>
            <a:spLocks noGrp="1"/>
          </p:cNvSpPr>
          <p:nvPr>
            <p:ph type="title"/>
          </p:nvPr>
        </p:nvSpPr>
        <p:spPr>
          <a:xfrm rot="20289105">
            <a:off x="2560875" y="1788769"/>
            <a:ext cx="10480505" cy="1978986"/>
          </a:xfrm>
        </p:spPr>
        <p:txBody>
          <a:bodyPr>
            <a:normAutofit/>
          </a:bodyPr>
          <a:lstStyle/>
          <a:p>
            <a:r>
              <a:rPr lang="en-US" sz="7200" dirty="0"/>
              <a:t>Wrapping it up</a:t>
            </a:r>
          </a:p>
        </p:txBody>
      </p:sp>
      <p:sp>
        <p:nvSpPr>
          <p:cNvPr id="3" name="Subtitle 2">
            <a:extLst>
              <a:ext uri="{FF2B5EF4-FFF2-40B4-BE49-F238E27FC236}">
                <a16:creationId xmlns:a16="http://schemas.microsoft.com/office/drawing/2014/main" id="{96721E17-CECA-48E6-A61A-5FA96213C684}"/>
              </a:ext>
            </a:extLst>
          </p:cNvPr>
          <p:cNvSpPr>
            <a:spLocks noGrp="1"/>
          </p:cNvSpPr>
          <p:nvPr>
            <p:ph type="subTitle" idx="1"/>
          </p:nvPr>
        </p:nvSpPr>
        <p:spPr>
          <a:xfrm rot="20293158">
            <a:off x="3639031" y="4010359"/>
            <a:ext cx="8324191" cy="1569374"/>
          </a:xfrm>
        </p:spPr>
        <p:txBody>
          <a:bodyPr>
            <a:normAutofit/>
          </a:bodyPr>
          <a:lstStyle/>
          <a:p>
            <a:r>
              <a:rPr lang="en-US" dirty="0"/>
              <a:t>The END of your story</a:t>
            </a:r>
          </a:p>
        </p:txBody>
      </p:sp>
      <p:pic>
        <p:nvPicPr>
          <p:cNvPr id="5" name="Picture 4" descr="A picture containing icon&#10;&#10;Description automatically generated">
            <a:extLst>
              <a:ext uri="{FF2B5EF4-FFF2-40B4-BE49-F238E27FC236}">
                <a16:creationId xmlns:a16="http://schemas.microsoft.com/office/drawing/2014/main" id="{81867BF2-FBF9-4BB3-931D-6187759C474E}"/>
              </a:ext>
            </a:extLst>
          </p:cNvPr>
          <p:cNvPicPr>
            <a:picLocks noChangeAspect="1"/>
          </p:cNvPicPr>
          <p:nvPr/>
        </p:nvPicPr>
        <p:blipFill>
          <a:blip r:embed="rId2"/>
          <a:stretch>
            <a:fillRect/>
          </a:stretch>
        </p:blipFill>
        <p:spPr>
          <a:xfrm>
            <a:off x="824002" y="386080"/>
            <a:ext cx="4164541" cy="3754120"/>
          </a:xfrm>
          <a:prstGeom prst="rect">
            <a:avLst/>
          </a:prstGeom>
        </p:spPr>
      </p:pic>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F5486D65-882B-4B00-9F9A-5A2C3BC0B966}"/>
                  </a:ext>
                </a:extLst>
              </p14:cNvPr>
              <p14:cNvContentPartPr/>
              <p14:nvPr/>
            </p14:nvContentPartPr>
            <p14:xfrm>
              <a:off x="6017850" y="765322"/>
              <a:ext cx="48960" cy="14040"/>
            </p14:xfrm>
          </p:contentPart>
        </mc:Choice>
        <mc:Fallback xmlns="">
          <p:pic>
            <p:nvPicPr>
              <p:cNvPr id="4" name="Ink 3">
                <a:extLst>
                  <a:ext uri="{FF2B5EF4-FFF2-40B4-BE49-F238E27FC236}">
                    <a16:creationId xmlns:a16="http://schemas.microsoft.com/office/drawing/2014/main" id="{F5486D65-882B-4B00-9F9A-5A2C3BC0B966}"/>
                  </a:ext>
                </a:extLst>
              </p:cNvPr>
              <p:cNvPicPr/>
              <p:nvPr/>
            </p:nvPicPr>
            <p:blipFill>
              <a:blip r:embed="rId4"/>
              <a:stretch>
                <a:fillRect/>
              </a:stretch>
            </p:blipFill>
            <p:spPr>
              <a:xfrm>
                <a:off x="6009210" y="756682"/>
                <a:ext cx="66600" cy="31680"/>
              </a:xfrm>
              <a:prstGeom prst="rect">
                <a:avLst/>
              </a:prstGeom>
            </p:spPr>
          </p:pic>
        </mc:Fallback>
      </mc:AlternateContent>
    </p:spTree>
    <p:extLst>
      <p:ext uri="{BB962C8B-B14F-4D97-AF65-F5344CB8AC3E}">
        <p14:creationId xmlns:p14="http://schemas.microsoft.com/office/powerpoint/2010/main" val="10345130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E9A2C-12C1-44F7-9148-D44EF12B4B6D}"/>
              </a:ext>
            </a:extLst>
          </p:cNvPr>
          <p:cNvSpPr>
            <a:spLocks noGrp="1"/>
          </p:cNvSpPr>
          <p:nvPr>
            <p:ph type="title"/>
          </p:nvPr>
        </p:nvSpPr>
        <p:spPr>
          <a:xfrm>
            <a:off x="362665" y="66428"/>
            <a:ext cx="7284868" cy="1325563"/>
          </a:xfrm>
        </p:spPr>
        <p:txBody>
          <a:bodyPr>
            <a:normAutofit/>
          </a:bodyPr>
          <a:lstStyle/>
          <a:p>
            <a:r>
              <a:rPr lang="en-US" dirty="0"/>
              <a:t>But Is it really over?</a:t>
            </a:r>
          </a:p>
        </p:txBody>
      </p:sp>
      <p:sp>
        <p:nvSpPr>
          <p:cNvPr id="3" name="Subtitle 2">
            <a:extLst>
              <a:ext uri="{FF2B5EF4-FFF2-40B4-BE49-F238E27FC236}">
                <a16:creationId xmlns:a16="http://schemas.microsoft.com/office/drawing/2014/main" id="{F7C1CC12-E53A-480A-85E5-A6BE38F743E3}"/>
              </a:ext>
            </a:extLst>
          </p:cNvPr>
          <p:cNvSpPr>
            <a:spLocks noGrp="1"/>
          </p:cNvSpPr>
          <p:nvPr>
            <p:ph type="subTitle" idx="1"/>
          </p:nvPr>
        </p:nvSpPr>
        <p:spPr>
          <a:xfrm>
            <a:off x="1443036" y="1391991"/>
            <a:ext cx="10103804" cy="4392121"/>
          </a:xfrm>
        </p:spPr>
        <p:txBody>
          <a:bodyPr>
            <a:normAutofit lnSpcReduction="10000"/>
          </a:bodyPr>
          <a:lstStyle/>
          <a:p>
            <a:pPr algn="l"/>
            <a:r>
              <a:rPr lang="en-US" sz="3500" b="1" dirty="0"/>
              <a:t>Set up for next episode = tease (solutions temporary?)</a:t>
            </a:r>
          </a:p>
          <a:p>
            <a:pPr marL="457200" indent="-457200" algn="l">
              <a:buFont typeface="Arial" panose="020B0604020202020204" pitchFamily="34" charset="0"/>
              <a:buChar char="•"/>
            </a:pPr>
            <a:r>
              <a:rPr lang="en-US" sz="3500" b="1" dirty="0"/>
              <a:t>New villain emerges or villain is only wounded, &amp; vows to return</a:t>
            </a:r>
          </a:p>
          <a:p>
            <a:pPr marL="457200" indent="-457200" algn="l">
              <a:buFont typeface="Arial" panose="020B0604020202020204" pitchFamily="34" charset="0"/>
              <a:buChar char="•"/>
            </a:pPr>
            <a:r>
              <a:rPr lang="en-US" sz="3500" b="1" dirty="0"/>
              <a:t>A new problem is introduced – side effects of damage done during conflict</a:t>
            </a:r>
          </a:p>
          <a:p>
            <a:pPr marL="457200" indent="-457200" algn="l">
              <a:buFont typeface="Arial" panose="020B0604020202020204" pitchFamily="34" charset="0"/>
              <a:buChar char="•"/>
            </a:pPr>
            <a:r>
              <a:rPr lang="en-US" sz="3500" b="1" dirty="0"/>
              <a:t>Dead brought back to life or next generation</a:t>
            </a:r>
          </a:p>
          <a:p>
            <a:pPr marL="457200" indent="-457200" algn="l">
              <a:buFont typeface="Arial" panose="020B0604020202020204" pitchFamily="34" charset="0"/>
              <a:buChar char="•"/>
            </a:pPr>
            <a:r>
              <a:rPr lang="en-US" sz="3500" b="1" dirty="0"/>
              <a:t>Clean &amp; fix equipment / weapons / property</a:t>
            </a:r>
          </a:p>
          <a:p>
            <a:endParaRPr lang="en-US" dirty="0"/>
          </a:p>
        </p:txBody>
      </p:sp>
    </p:spTree>
    <p:extLst>
      <p:ext uri="{BB962C8B-B14F-4D97-AF65-F5344CB8AC3E}">
        <p14:creationId xmlns:p14="http://schemas.microsoft.com/office/powerpoint/2010/main" val="2025752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Guardians of the Galaxy - &quot;Baby Groot&quot; Clip">
            <a:hlinkClick r:id="" action="ppaction://media"/>
            <a:extLst>
              <a:ext uri="{FF2B5EF4-FFF2-40B4-BE49-F238E27FC236}">
                <a16:creationId xmlns:a16="http://schemas.microsoft.com/office/drawing/2014/main" id="{4208A774-D27B-4734-9F1E-E33205092695}"/>
              </a:ext>
            </a:extLst>
          </p:cNvPr>
          <p:cNvPicPr>
            <a:picLocks noRot="1" noChangeAspect="1"/>
          </p:cNvPicPr>
          <p:nvPr>
            <a:videoFile r:link="rId1"/>
          </p:nvPr>
        </p:nvPicPr>
        <p:blipFill>
          <a:blip r:embed="rId4"/>
          <a:stretch>
            <a:fillRect/>
          </a:stretch>
        </p:blipFill>
        <p:spPr>
          <a:xfrm>
            <a:off x="1250642" y="519113"/>
            <a:ext cx="9347986" cy="5281612"/>
          </a:xfrm>
          <a:prstGeom prst="rect">
            <a:avLst/>
          </a:prstGeom>
        </p:spPr>
      </p:pic>
      <p:sp>
        <p:nvSpPr>
          <p:cNvPr id="4" name="TextBox 3">
            <a:extLst>
              <a:ext uri="{FF2B5EF4-FFF2-40B4-BE49-F238E27FC236}">
                <a16:creationId xmlns:a16="http://schemas.microsoft.com/office/drawing/2014/main" id="{2CF5A15D-81C8-4BB4-A343-E47A76F111B7}"/>
              </a:ext>
            </a:extLst>
          </p:cNvPr>
          <p:cNvSpPr txBox="1"/>
          <p:nvPr/>
        </p:nvSpPr>
        <p:spPr>
          <a:xfrm>
            <a:off x="2209800" y="6081713"/>
            <a:ext cx="7062788" cy="369332"/>
          </a:xfrm>
          <a:prstGeom prst="rect">
            <a:avLst/>
          </a:prstGeom>
          <a:noFill/>
        </p:spPr>
        <p:txBody>
          <a:bodyPr wrap="square" rtlCol="0">
            <a:spAutoFit/>
          </a:bodyPr>
          <a:lstStyle/>
          <a:p>
            <a:r>
              <a:rPr lang="en-US" dirty="0"/>
              <a:t>NOT REALLY DEAD! Rocket grows a new Groot from residual twig</a:t>
            </a:r>
          </a:p>
        </p:txBody>
      </p:sp>
    </p:spTree>
    <p:extLst>
      <p:ext uri="{BB962C8B-B14F-4D97-AF65-F5344CB8AC3E}">
        <p14:creationId xmlns:p14="http://schemas.microsoft.com/office/powerpoint/2010/main" val="2813964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1AC489-0977-4283-B2B5-C3B48BA6D612}"/>
              </a:ext>
            </a:extLst>
          </p:cNvPr>
          <p:cNvSpPr txBox="1"/>
          <p:nvPr/>
        </p:nvSpPr>
        <p:spPr>
          <a:xfrm>
            <a:off x="668338" y="411093"/>
            <a:ext cx="10855323" cy="4893647"/>
          </a:xfrm>
          <a:prstGeom prst="rect">
            <a:avLst/>
          </a:prstGeom>
          <a:solidFill>
            <a:schemeClr val="accent5">
              <a:lumMod val="20000"/>
              <a:lumOff val="80000"/>
            </a:schemeClr>
          </a:solidFill>
        </p:spPr>
        <p:txBody>
          <a:bodyPr wrap="square" rtlCol="0">
            <a:spAutoFit/>
          </a:bodyPr>
          <a:lstStyle/>
          <a:p>
            <a:pPr algn="l"/>
            <a:r>
              <a:rPr lang="en-US" sz="3200" b="1" i="0" dirty="0">
                <a:solidFill>
                  <a:srgbClr val="202020"/>
                </a:solidFill>
                <a:effectLst/>
                <a:latin typeface="Barlow Semi Condensed" panose="00000506000000000000" pitchFamily="2" charset="0"/>
              </a:rPr>
              <a:t>Amazing Spider-Man #248</a:t>
            </a:r>
          </a:p>
          <a:p>
            <a:pPr algn="l"/>
            <a:r>
              <a:rPr lang="en-US" sz="2000" b="0" i="0" dirty="0">
                <a:solidFill>
                  <a:srgbClr val="202020"/>
                </a:solidFill>
                <a:effectLst/>
                <a:latin typeface="Georgia" panose="02040502050405020303" pitchFamily="18" charset="0"/>
              </a:rPr>
              <a:t>Sometimes, a twist can be far more heart-warming than just a big shock and nowhere does that work more than in this classic issue. Most of it involves Spider-Man fighting </a:t>
            </a:r>
            <a:r>
              <a:rPr lang="en-US" sz="2000" b="0" i="0" dirty="0" err="1">
                <a:solidFill>
                  <a:srgbClr val="202020"/>
                </a:solidFill>
                <a:effectLst/>
                <a:latin typeface="Georgia" panose="02040502050405020303" pitchFamily="18" charset="0"/>
              </a:rPr>
              <a:t>Thunderball</a:t>
            </a:r>
            <a:r>
              <a:rPr lang="en-US" sz="2000" b="0" i="0" dirty="0">
                <a:solidFill>
                  <a:srgbClr val="202020"/>
                </a:solidFill>
                <a:effectLst/>
                <a:latin typeface="Georgia" panose="02040502050405020303" pitchFamily="18" charset="0"/>
              </a:rPr>
              <a:t>, but the true highlight is the back-up tale, “The Kid Who Collected Spider-Man.” A columnist for the Daily Bugle talks about a 10-year-old boy named Tim who’s the biggest Spider-Man fan alive, collecting news clippings, souvenirs and more. He’s overjoyed when Spidey shows up in his bedroom to show off his powers and talks of how happy he is to meet a fan. Things get more dramatic as Tim asks why Spider-Man does this and he shares how he once failed his uncle.</a:t>
            </a:r>
          </a:p>
          <a:p>
            <a:pPr algn="l"/>
            <a:r>
              <a:rPr lang="en-US" sz="2000" b="0" i="0" dirty="0">
                <a:solidFill>
                  <a:srgbClr val="202020"/>
                </a:solidFill>
                <a:effectLst/>
                <a:latin typeface="Georgia" panose="02040502050405020303" pitchFamily="18" charset="0"/>
              </a:rPr>
              <a:t>The big move comes when Tim asks who he really is. After a pause, Spidey unmasks to reveal himself as Peter Parker and Tim is happy to know this. He promises he’ll never tell a soul and Peter says he knows he won’t, giving Tim a hug before leaving. It’s baffling why Spidey would trust this kid with his greatest secret but the answer comes in the heart-breaking final panel. After a tearful Spidey swings away, we see a sign showing that Tim’s “home” is a hospice. Tim has leukemia and was given only a few weeks left to live. It’s a stunning turn but also a perfect one, capping off what many consider one of the greatest Spider-Man stories of all time.</a:t>
            </a:r>
          </a:p>
        </p:txBody>
      </p:sp>
    </p:spTree>
    <p:extLst>
      <p:ext uri="{BB962C8B-B14F-4D97-AF65-F5344CB8AC3E}">
        <p14:creationId xmlns:p14="http://schemas.microsoft.com/office/powerpoint/2010/main" val="2434218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text&#10;&#10;Description automatically generated">
            <a:extLst>
              <a:ext uri="{FF2B5EF4-FFF2-40B4-BE49-F238E27FC236}">
                <a16:creationId xmlns:a16="http://schemas.microsoft.com/office/drawing/2014/main" id="{EC677D1E-1E98-408E-857A-06012B1C3C42}"/>
              </a:ext>
            </a:extLst>
          </p:cNvPr>
          <p:cNvPicPr>
            <a:picLocks noChangeAspect="1"/>
          </p:cNvPicPr>
          <p:nvPr/>
        </p:nvPicPr>
        <p:blipFill>
          <a:blip r:embed="rId2"/>
          <a:stretch>
            <a:fillRect/>
          </a:stretch>
        </p:blipFill>
        <p:spPr>
          <a:xfrm>
            <a:off x="2510117" y="0"/>
            <a:ext cx="7171765" cy="6858000"/>
          </a:xfrm>
          <a:prstGeom prst="rect">
            <a:avLst/>
          </a:prstGeom>
        </p:spPr>
      </p:pic>
    </p:spTree>
    <p:extLst>
      <p:ext uri="{BB962C8B-B14F-4D97-AF65-F5344CB8AC3E}">
        <p14:creationId xmlns:p14="http://schemas.microsoft.com/office/powerpoint/2010/main" val="27007496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nline Media 7" title="Ending (Cameo scene) | Shazam! [4k, HDR]">
            <a:hlinkClick r:id="" action="ppaction://media"/>
            <a:extLst>
              <a:ext uri="{FF2B5EF4-FFF2-40B4-BE49-F238E27FC236}">
                <a16:creationId xmlns:a16="http://schemas.microsoft.com/office/drawing/2014/main" id="{B61AA360-3C87-4E05-9239-9FC31EB82552}"/>
              </a:ext>
            </a:extLst>
          </p:cNvPr>
          <p:cNvPicPr>
            <a:picLocks noRot="1" noChangeAspect="1"/>
          </p:cNvPicPr>
          <p:nvPr>
            <a:videoFile r:link="rId1"/>
          </p:nvPr>
        </p:nvPicPr>
        <p:blipFill>
          <a:blip r:embed="rId3"/>
          <a:stretch>
            <a:fillRect/>
          </a:stretch>
        </p:blipFill>
        <p:spPr>
          <a:xfrm>
            <a:off x="1432560" y="325120"/>
            <a:ext cx="9764210" cy="5516778"/>
          </a:xfrm>
          <a:prstGeom prst="rect">
            <a:avLst/>
          </a:prstGeom>
        </p:spPr>
      </p:pic>
      <p:sp>
        <p:nvSpPr>
          <p:cNvPr id="9" name="TextBox 8">
            <a:extLst>
              <a:ext uri="{FF2B5EF4-FFF2-40B4-BE49-F238E27FC236}">
                <a16:creationId xmlns:a16="http://schemas.microsoft.com/office/drawing/2014/main" id="{72E6FD42-0D82-484C-9658-03F1E48963BB}"/>
              </a:ext>
            </a:extLst>
          </p:cNvPr>
          <p:cNvSpPr txBox="1"/>
          <p:nvPr/>
        </p:nvSpPr>
        <p:spPr>
          <a:xfrm>
            <a:off x="2082800" y="6126480"/>
            <a:ext cx="7675880" cy="369332"/>
          </a:xfrm>
          <a:prstGeom prst="rect">
            <a:avLst/>
          </a:prstGeom>
          <a:solidFill>
            <a:schemeClr val="accent2">
              <a:lumMod val="60000"/>
              <a:lumOff val="40000"/>
            </a:schemeClr>
          </a:solidFill>
        </p:spPr>
        <p:txBody>
          <a:bodyPr wrap="square" rtlCol="0">
            <a:spAutoFit/>
          </a:bodyPr>
          <a:lstStyle/>
          <a:p>
            <a:r>
              <a:rPr lang="en-US" dirty="0"/>
              <a:t>One final feelgood – give the audience what they want. Shazam goes to school.</a:t>
            </a:r>
          </a:p>
        </p:txBody>
      </p:sp>
    </p:spTree>
    <p:extLst>
      <p:ext uri="{BB962C8B-B14F-4D97-AF65-F5344CB8AC3E}">
        <p14:creationId xmlns:p14="http://schemas.microsoft.com/office/powerpoint/2010/main" val="2036238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erson wearing a garment&#10;&#10;Description automatically generated with medium confidence">
            <a:extLst>
              <a:ext uri="{FF2B5EF4-FFF2-40B4-BE49-F238E27FC236}">
                <a16:creationId xmlns:a16="http://schemas.microsoft.com/office/drawing/2014/main" id="{4DE36105-6848-416B-BF02-76689E7A4DB5}"/>
              </a:ext>
            </a:extLst>
          </p:cNvPr>
          <p:cNvPicPr>
            <a:picLocks noChangeAspect="1"/>
          </p:cNvPicPr>
          <p:nvPr/>
        </p:nvPicPr>
        <p:blipFill>
          <a:blip r:embed="rId2"/>
          <a:stretch>
            <a:fillRect/>
          </a:stretch>
        </p:blipFill>
        <p:spPr>
          <a:xfrm>
            <a:off x="764761" y="68263"/>
            <a:ext cx="10662478" cy="6130925"/>
          </a:xfrm>
          <a:prstGeom prst="rect">
            <a:avLst/>
          </a:prstGeom>
          <a:noFill/>
        </p:spPr>
      </p:pic>
    </p:spTree>
    <p:extLst>
      <p:ext uri="{BB962C8B-B14F-4D97-AF65-F5344CB8AC3E}">
        <p14:creationId xmlns:p14="http://schemas.microsoft.com/office/powerpoint/2010/main" val="2267912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E06D39-B01D-9E48-8453-4D4714D4BCCA}"/>
              </a:ext>
            </a:extLst>
          </p:cNvPr>
          <p:cNvSpPr>
            <a:spLocks noGrp="1"/>
          </p:cNvSpPr>
          <p:nvPr>
            <p:ph type="title"/>
          </p:nvPr>
        </p:nvSpPr>
        <p:spPr/>
        <p:txBody>
          <a:bodyPr/>
          <a:lstStyle/>
          <a:p>
            <a:r>
              <a:rPr lang="en-US" dirty="0"/>
              <a:t>objectives</a:t>
            </a:r>
          </a:p>
        </p:txBody>
      </p:sp>
      <p:sp>
        <p:nvSpPr>
          <p:cNvPr id="5" name="Content Placeholder 4">
            <a:extLst>
              <a:ext uri="{FF2B5EF4-FFF2-40B4-BE49-F238E27FC236}">
                <a16:creationId xmlns:a16="http://schemas.microsoft.com/office/drawing/2014/main" id="{58287D7E-5FCC-694A-A064-ABA69DD999D4}"/>
              </a:ext>
            </a:extLst>
          </p:cNvPr>
          <p:cNvSpPr>
            <a:spLocks noGrp="1"/>
          </p:cNvSpPr>
          <p:nvPr>
            <p:ph idx="1"/>
          </p:nvPr>
        </p:nvSpPr>
        <p:spPr>
          <a:xfrm>
            <a:off x="838200" y="1616150"/>
            <a:ext cx="10515600" cy="4167962"/>
          </a:xfrm>
          <a:solidFill>
            <a:schemeClr val="accent2">
              <a:lumMod val="40000"/>
              <a:lumOff val="60000"/>
            </a:schemeClr>
          </a:solidFill>
        </p:spPr>
        <p:txBody>
          <a:bodyPr anchor="ctr">
            <a:normAutofit/>
          </a:bodyPr>
          <a:lstStyle/>
          <a:p>
            <a:r>
              <a:rPr lang="en-US" dirty="0"/>
              <a:t>Warming up with Pass &amp; Play, students will share their comic books in progress. (act 2 – midpoint to climax)</a:t>
            </a:r>
          </a:p>
          <a:p>
            <a:r>
              <a:rPr lang="en-US" dirty="0"/>
              <a:t>Miss Alicia will share examples of THE END of stories.</a:t>
            </a:r>
          </a:p>
          <a:p>
            <a:r>
              <a:rPr lang="en-US" dirty="0"/>
              <a:t>Upcoming lessons include an exploration of stage design (set, prop, costume, sound &amp; lights); and script reading/practice before we begin adapting our own comic books into scripted scenes.</a:t>
            </a:r>
          </a:p>
          <a:p>
            <a:r>
              <a:rPr lang="en-US" dirty="0"/>
              <a:t>Students &amp; teacher will contribute ideas on what they want their play to look like. (e.g. puppets or readers theater, etc.)</a:t>
            </a:r>
          </a:p>
        </p:txBody>
      </p:sp>
    </p:spTree>
    <p:extLst>
      <p:ext uri="{BB962C8B-B14F-4D97-AF65-F5344CB8AC3E}">
        <p14:creationId xmlns:p14="http://schemas.microsoft.com/office/powerpoint/2010/main" val="1491539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70128-EE58-CC43-A3A8-86A4C2C5543B}"/>
              </a:ext>
            </a:extLst>
          </p:cNvPr>
          <p:cNvSpPr>
            <a:spLocks noGrp="1"/>
          </p:cNvSpPr>
          <p:nvPr>
            <p:ph type="title"/>
          </p:nvPr>
        </p:nvSpPr>
        <p:spPr>
          <a:xfrm>
            <a:off x="909638" y="744832"/>
            <a:ext cx="10515600" cy="1325563"/>
          </a:xfrm>
        </p:spPr>
        <p:txBody>
          <a:bodyPr>
            <a:normAutofit/>
          </a:bodyPr>
          <a:lstStyle/>
          <a:p>
            <a:r>
              <a:rPr lang="en-US" sz="7200" dirty="0"/>
              <a:t>Pass or play!</a:t>
            </a:r>
          </a:p>
        </p:txBody>
      </p:sp>
      <p:sp>
        <p:nvSpPr>
          <p:cNvPr id="3" name="Subtitle 2">
            <a:extLst>
              <a:ext uri="{FF2B5EF4-FFF2-40B4-BE49-F238E27FC236}">
                <a16:creationId xmlns:a16="http://schemas.microsoft.com/office/drawing/2014/main" id="{B0B51AFD-AB9A-2A4B-94DA-9C3066E424A1}"/>
              </a:ext>
            </a:extLst>
          </p:cNvPr>
          <p:cNvSpPr>
            <a:spLocks noGrp="1"/>
          </p:cNvSpPr>
          <p:nvPr>
            <p:ph type="subTitle" idx="1"/>
          </p:nvPr>
        </p:nvSpPr>
        <p:spPr>
          <a:xfrm>
            <a:off x="2457450" y="2260895"/>
            <a:ext cx="7419975" cy="2943225"/>
          </a:xfrm>
          <a:solidFill>
            <a:schemeClr val="accent4">
              <a:lumMod val="40000"/>
              <a:lumOff val="60000"/>
            </a:schemeClr>
          </a:solidFill>
          <a:ln w="76200">
            <a:solidFill>
              <a:schemeClr val="accent2">
                <a:lumMod val="60000"/>
                <a:lumOff val="40000"/>
              </a:schemeClr>
            </a:solidFill>
          </a:ln>
        </p:spPr>
        <p:txBody>
          <a:bodyPr>
            <a:normAutofit/>
          </a:bodyPr>
          <a:lstStyle/>
          <a:p>
            <a:endParaRPr lang="en-US" dirty="0"/>
          </a:p>
          <a:p>
            <a:r>
              <a:rPr lang="en-US" dirty="0"/>
              <a:t>Share your comic book in progress</a:t>
            </a:r>
          </a:p>
          <a:p>
            <a:r>
              <a:rPr lang="en-US" dirty="0"/>
              <a:t>From midpoint to climax …</a:t>
            </a:r>
          </a:p>
          <a:p>
            <a:endParaRPr lang="en-US" dirty="0"/>
          </a:p>
          <a:p>
            <a:r>
              <a:rPr lang="en-US" dirty="0"/>
              <a:t>How does your superhero win …</a:t>
            </a:r>
          </a:p>
        </p:txBody>
      </p:sp>
    </p:spTree>
    <p:extLst>
      <p:ext uri="{BB962C8B-B14F-4D97-AF65-F5344CB8AC3E}">
        <p14:creationId xmlns:p14="http://schemas.microsoft.com/office/powerpoint/2010/main" val="51018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EF04-CC1C-584A-AC86-8B6FE7592A1A}"/>
              </a:ext>
            </a:extLst>
          </p:cNvPr>
          <p:cNvSpPr>
            <a:spLocks noGrp="1"/>
          </p:cNvSpPr>
          <p:nvPr>
            <p:ph type="title"/>
          </p:nvPr>
        </p:nvSpPr>
        <p:spPr>
          <a:xfrm>
            <a:off x="2081213" y="365125"/>
            <a:ext cx="7358062" cy="1325563"/>
          </a:xfrm>
          <a:solidFill>
            <a:schemeClr val="accent5">
              <a:lumMod val="40000"/>
              <a:lumOff val="60000"/>
            </a:schemeClr>
          </a:solidFill>
        </p:spPr>
        <p:txBody>
          <a:bodyPr/>
          <a:lstStyle/>
          <a:p>
            <a:r>
              <a:rPr lang="en-US" dirty="0"/>
              <a:t>How do stories end?</a:t>
            </a:r>
          </a:p>
        </p:txBody>
      </p:sp>
      <p:sp>
        <p:nvSpPr>
          <p:cNvPr id="3" name="Content Placeholder 2">
            <a:extLst>
              <a:ext uri="{FF2B5EF4-FFF2-40B4-BE49-F238E27FC236}">
                <a16:creationId xmlns:a16="http://schemas.microsoft.com/office/drawing/2014/main" id="{1CA8E3AB-FF76-424E-97D4-BF53F76DDDBA}"/>
              </a:ext>
            </a:extLst>
          </p:cNvPr>
          <p:cNvSpPr>
            <a:spLocks noGrp="1"/>
          </p:cNvSpPr>
          <p:nvPr>
            <p:ph sz="half" idx="1"/>
          </p:nvPr>
        </p:nvSpPr>
        <p:spPr>
          <a:xfrm>
            <a:off x="838200" y="1825625"/>
            <a:ext cx="5181600" cy="3922713"/>
          </a:xfrm>
          <a:solidFill>
            <a:schemeClr val="accent4">
              <a:lumMod val="60000"/>
              <a:lumOff val="40000"/>
            </a:schemeClr>
          </a:solidFill>
        </p:spPr>
        <p:txBody>
          <a:bodyPr anchor="ctr">
            <a:normAutofit lnSpcReduction="10000"/>
          </a:bodyPr>
          <a:lstStyle/>
          <a:p>
            <a:pPr marL="0" indent="0" algn="ctr">
              <a:buNone/>
            </a:pPr>
            <a:r>
              <a:rPr lang="en-US" b="1" dirty="0"/>
              <a:t>COMEDY</a:t>
            </a:r>
          </a:p>
          <a:p>
            <a:pPr marL="0" indent="0">
              <a:buNone/>
            </a:pPr>
            <a:r>
              <a:rPr lang="en-US" b="1" dirty="0"/>
              <a:t>Party / feast</a:t>
            </a:r>
          </a:p>
          <a:p>
            <a:pPr marL="0" indent="0">
              <a:buNone/>
            </a:pPr>
            <a:r>
              <a:rPr lang="en-US" b="1" dirty="0"/>
              <a:t>Fun with friends (jokes)</a:t>
            </a:r>
          </a:p>
          <a:p>
            <a:pPr marL="0" indent="0">
              <a:buNone/>
            </a:pPr>
            <a:r>
              <a:rPr lang="en-US" b="1" dirty="0"/>
              <a:t>Awards, prizes (recognition)</a:t>
            </a:r>
          </a:p>
          <a:p>
            <a:pPr marL="0" indent="0">
              <a:buNone/>
            </a:pPr>
            <a:r>
              <a:rPr lang="en-US" b="1" dirty="0"/>
              <a:t>Reunite with Family</a:t>
            </a:r>
          </a:p>
          <a:p>
            <a:pPr marL="0" indent="0">
              <a:buNone/>
            </a:pPr>
            <a:r>
              <a:rPr lang="en-US" b="1" dirty="0"/>
              <a:t>Peace and happiness</a:t>
            </a:r>
          </a:p>
          <a:p>
            <a:pPr marL="0" indent="0">
              <a:buNone/>
            </a:pPr>
            <a:r>
              <a:rPr lang="en-US" b="1" dirty="0"/>
              <a:t>Prosperity</a:t>
            </a:r>
          </a:p>
          <a:p>
            <a:pPr marL="0" indent="0">
              <a:buNone/>
            </a:pPr>
            <a:r>
              <a:rPr lang="en-US" b="1" dirty="0"/>
              <a:t>Vacation</a:t>
            </a:r>
            <a:endParaRPr lang="en-US" dirty="0"/>
          </a:p>
        </p:txBody>
      </p:sp>
      <p:sp>
        <p:nvSpPr>
          <p:cNvPr id="4" name="Content Placeholder 3">
            <a:extLst>
              <a:ext uri="{FF2B5EF4-FFF2-40B4-BE49-F238E27FC236}">
                <a16:creationId xmlns:a16="http://schemas.microsoft.com/office/drawing/2014/main" id="{9D96FE53-9389-40C1-AB42-52EEF2ACB056}"/>
              </a:ext>
            </a:extLst>
          </p:cNvPr>
          <p:cNvSpPr>
            <a:spLocks noGrp="1"/>
          </p:cNvSpPr>
          <p:nvPr>
            <p:ph sz="half" idx="2"/>
          </p:nvPr>
        </p:nvSpPr>
        <p:spPr>
          <a:xfrm>
            <a:off x="6172200" y="1825625"/>
            <a:ext cx="5181600" cy="3889375"/>
          </a:xfrm>
          <a:solidFill>
            <a:schemeClr val="accent2">
              <a:lumMod val="60000"/>
              <a:lumOff val="40000"/>
            </a:schemeClr>
          </a:solidFill>
        </p:spPr>
        <p:txBody>
          <a:bodyPr anchor="ctr"/>
          <a:lstStyle/>
          <a:p>
            <a:pPr marL="0" indent="0" algn="ctr">
              <a:buNone/>
            </a:pPr>
            <a:r>
              <a:rPr lang="en-US" b="1" dirty="0"/>
              <a:t>TRAGEDY</a:t>
            </a:r>
          </a:p>
          <a:p>
            <a:pPr marL="0" indent="0">
              <a:buNone/>
            </a:pPr>
            <a:r>
              <a:rPr lang="en-US" b="1" dirty="0"/>
              <a:t>Funeral(s) – honor those who’ve made the ultimate sacrifice to save (the world)</a:t>
            </a:r>
          </a:p>
          <a:p>
            <a:pPr marL="0" indent="0">
              <a:buNone/>
            </a:pPr>
            <a:r>
              <a:rPr lang="en-US" b="1" dirty="0"/>
              <a:t>Healing</a:t>
            </a:r>
          </a:p>
          <a:p>
            <a:pPr marL="0" indent="0">
              <a:buNone/>
            </a:pPr>
            <a:r>
              <a:rPr lang="en-US" b="1" dirty="0"/>
              <a:t>Rest</a:t>
            </a:r>
          </a:p>
          <a:p>
            <a:pPr marL="0" indent="0">
              <a:buNone/>
            </a:pPr>
            <a:r>
              <a:rPr lang="en-US" b="1" dirty="0"/>
              <a:t>Fix what’s broken</a:t>
            </a:r>
          </a:p>
          <a:p>
            <a:pPr marL="0" indent="0">
              <a:buNone/>
            </a:pPr>
            <a:r>
              <a:rPr lang="en-US" b="1" dirty="0"/>
              <a:t>Hope for better future</a:t>
            </a:r>
          </a:p>
        </p:txBody>
      </p:sp>
    </p:spTree>
    <p:extLst>
      <p:ext uri="{BB962C8B-B14F-4D97-AF65-F5344CB8AC3E}">
        <p14:creationId xmlns:p14="http://schemas.microsoft.com/office/powerpoint/2010/main" val="2292630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Online Media 1" title="Hawkeye Episode 6 - Ending Scene">
            <a:hlinkClick r:id="" action="ppaction://media"/>
            <a:extLst>
              <a:ext uri="{FF2B5EF4-FFF2-40B4-BE49-F238E27FC236}">
                <a16:creationId xmlns:a16="http://schemas.microsoft.com/office/drawing/2014/main" id="{2FAEA7A3-5161-4151-8BB6-936BDDE87A09}"/>
              </a:ext>
            </a:extLst>
          </p:cNvPr>
          <p:cNvPicPr>
            <a:picLocks noRot="1" noChangeAspect="1"/>
          </p:cNvPicPr>
          <p:nvPr>
            <a:videoFile r:link="rId1"/>
          </p:nvPr>
        </p:nvPicPr>
        <p:blipFill>
          <a:blip r:embed="rId3"/>
          <a:stretch>
            <a:fillRect/>
          </a:stretch>
        </p:blipFill>
        <p:spPr>
          <a:xfrm>
            <a:off x="1038225" y="249864"/>
            <a:ext cx="9910763" cy="5599582"/>
          </a:xfrm>
          <a:prstGeom prst="rect">
            <a:avLst/>
          </a:prstGeom>
        </p:spPr>
      </p:pic>
      <p:sp>
        <p:nvSpPr>
          <p:cNvPr id="4" name="TextBox 3">
            <a:extLst>
              <a:ext uri="{FF2B5EF4-FFF2-40B4-BE49-F238E27FC236}">
                <a16:creationId xmlns:a16="http://schemas.microsoft.com/office/drawing/2014/main" id="{C7659EC8-3B87-4EAE-874C-E8E5E8A5942E}"/>
              </a:ext>
            </a:extLst>
          </p:cNvPr>
          <p:cNvSpPr txBox="1"/>
          <p:nvPr/>
        </p:nvSpPr>
        <p:spPr>
          <a:xfrm>
            <a:off x="2233613" y="6081713"/>
            <a:ext cx="7319962" cy="369332"/>
          </a:xfrm>
          <a:prstGeom prst="rect">
            <a:avLst/>
          </a:prstGeom>
          <a:noFill/>
        </p:spPr>
        <p:txBody>
          <a:bodyPr wrap="square" rtlCol="0">
            <a:spAutoFit/>
          </a:bodyPr>
          <a:lstStyle/>
          <a:p>
            <a:pPr algn="ctr"/>
            <a:r>
              <a:rPr lang="en-US" dirty="0"/>
              <a:t>Hawkeye – home with the family in time for Christmas</a:t>
            </a:r>
          </a:p>
        </p:txBody>
      </p:sp>
    </p:spTree>
    <p:extLst>
      <p:ext uri="{BB962C8B-B14F-4D97-AF65-F5344CB8AC3E}">
        <p14:creationId xmlns:p14="http://schemas.microsoft.com/office/powerpoint/2010/main" val="3030169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A8EF04-CC1C-584A-AC86-8B6FE7592A1A}"/>
              </a:ext>
            </a:extLst>
          </p:cNvPr>
          <p:cNvSpPr>
            <a:spLocks noGrp="1"/>
          </p:cNvSpPr>
          <p:nvPr>
            <p:ph type="title"/>
          </p:nvPr>
        </p:nvSpPr>
        <p:spPr/>
        <p:txBody>
          <a:bodyPr/>
          <a:lstStyle/>
          <a:p>
            <a:r>
              <a:rPr lang="en-US" dirty="0"/>
              <a:t>vocabulary</a:t>
            </a:r>
          </a:p>
        </p:txBody>
      </p:sp>
      <p:sp>
        <p:nvSpPr>
          <p:cNvPr id="3" name="Content Placeholder 2">
            <a:extLst>
              <a:ext uri="{FF2B5EF4-FFF2-40B4-BE49-F238E27FC236}">
                <a16:creationId xmlns:a16="http://schemas.microsoft.com/office/drawing/2014/main" id="{1CA8E3AB-FF76-424E-97D4-BF53F76DDDBA}"/>
              </a:ext>
            </a:extLst>
          </p:cNvPr>
          <p:cNvSpPr>
            <a:spLocks noGrp="1"/>
          </p:cNvSpPr>
          <p:nvPr>
            <p:ph idx="1"/>
          </p:nvPr>
        </p:nvSpPr>
        <p:spPr>
          <a:xfrm>
            <a:off x="838200" y="1992085"/>
            <a:ext cx="6604591" cy="3696334"/>
          </a:xfrm>
          <a:solidFill>
            <a:schemeClr val="accent3">
              <a:lumMod val="20000"/>
              <a:lumOff val="80000"/>
            </a:schemeClr>
          </a:solidFill>
        </p:spPr>
        <p:txBody>
          <a:bodyPr anchor="ctr">
            <a:normAutofit/>
          </a:bodyPr>
          <a:lstStyle/>
          <a:p>
            <a:r>
              <a:rPr lang="en-US" dirty="0">
                <a:solidFill>
                  <a:schemeClr val="accent1">
                    <a:lumMod val="50000"/>
                  </a:schemeClr>
                </a:solidFill>
              </a:rPr>
              <a:t>Comedy</a:t>
            </a:r>
          </a:p>
          <a:p>
            <a:r>
              <a:rPr lang="en-US" dirty="0">
                <a:solidFill>
                  <a:schemeClr val="accent1">
                    <a:lumMod val="50000"/>
                  </a:schemeClr>
                </a:solidFill>
              </a:rPr>
              <a:t>Tragedy</a:t>
            </a:r>
          </a:p>
          <a:p>
            <a:r>
              <a:rPr lang="en-US" dirty="0">
                <a:solidFill>
                  <a:schemeClr val="accent1">
                    <a:lumMod val="50000"/>
                  </a:schemeClr>
                </a:solidFill>
              </a:rPr>
              <a:t>Foreshadowing</a:t>
            </a:r>
          </a:p>
          <a:p>
            <a:r>
              <a:rPr lang="en-US" dirty="0">
                <a:solidFill>
                  <a:schemeClr val="accent1">
                    <a:lumMod val="50000"/>
                  </a:schemeClr>
                </a:solidFill>
              </a:rPr>
              <a:t>De-</a:t>
            </a:r>
            <a:r>
              <a:rPr lang="en-US" dirty="0" err="1">
                <a:solidFill>
                  <a:schemeClr val="accent1">
                    <a:lumMod val="50000"/>
                  </a:schemeClr>
                </a:solidFill>
              </a:rPr>
              <a:t>noue</a:t>
            </a:r>
            <a:r>
              <a:rPr lang="en-US" dirty="0">
                <a:solidFill>
                  <a:schemeClr val="accent1">
                    <a:lumMod val="50000"/>
                  </a:schemeClr>
                </a:solidFill>
              </a:rPr>
              <a:t>-</a:t>
            </a:r>
            <a:r>
              <a:rPr lang="en-US" dirty="0" err="1">
                <a:solidFill>
                  <a:schemeClr val="accent1">
                    <a:lumMod val="50000"/>
                  </a:schemeClr>
                </a:solidFill>
              </a:rPr>
              <a:t>ment</a:t>
            </a:r>
            <a:r>
              <a:rPr lang="en-US" dirty="0">
                <a:solidFill>
                  <a:schemeClr val="accent1">
                    <a:lumMod val="50000"/>
                  </a:schemeClr>
                </a:solidFill>
              </a:rPr>
              <a:t> (untying the knots)</a:t>
            </a:r>
          </a:p>
          <a:p>
            <a:r>
              <a:rPr lang="en-US" dirty="0">
                <a:solidFill>
                  <a:schemeClr val="accent1">
                    <a:lumMod val="50000"/>
                  </a:schemeClr>
                </a:solidFill>
              </a:rPr>
              <a:t>Closure</a:t>
            </a:r>
          </a:p>
          <a:p>
            <a:r>
              <a:rPr lang="en-US" dirty="0">
                <a:solidFill>
                  <a:schemeClr val="accent1">
                    <a:lumMod val="50000"/>
                  </a:schemeClr>
                </a:solidFill>
              </a:rPr>
              <a:t>Conclusion</a:t>
            </a:r>
          </a:p>
          <a:p>
            <a:endParaRPr lang="en-US" dirty="0">
              <a:solidFill>
                <a:schemeClr val="accent1">
                  <a:lumMod val="50000"/>
                </a:schemeClr>
              </a:solidFill>
            </a:endParaRPr>
          </a:p>
        </p:txBody>
      </p:sp>
      <p:pic>
        <p:nvPicPr>
          <p:cNvPr id="5" name="Picture 4" descr="A picture containing text, vector graphics, sushi&#10;&#10;Description automatically generated">
            <a:extLst>
              <a:ext uri="{FF2B5EF4-FFF2-40B4-BE49-F238E27FC236}">
                <a16:creationId xmlns:a16="http://schemas.microsoft.com/office/drawing/2014/main" id="{C0076F1B-DB66-4DDE-B8BF-4BCB9C888B40}"/>
              </a:ext>
            </a:extLst>
          </p:cNvPr>
          <p:cNvPicPr>
            <a:picLocks noChangeAspect="1"/>
          </p:cNvPicPr>
          <p:nvPr/>
        </p:nvPicPr>
        <p:blipFill>
          <a:blip r:embed="rId2"/>
          <a:stretch>
            <a:fillRect/>
          </a:stretch>
        </p:blipFill>
        <p:spPr>
          <a:xfrm>
            <a:off x="6049206" y="2473960"/>
            <a:ext cx="4219700" cy="4155440"/>
          </a:xfrm>
          <a:prstGeom prst="rect">
            <a:avLst/>
          </a:prstGeom>
        </p:spPr>
      </p:pic>
    </p:spTree>
    <p:extLst>
      <p:ext uri="{BB962C8B-B14F-4D97-AF65-F5344CB8AC3E}">
        <p14:creationId xmlns:p14="http://schemas.microsoft.com/office/powerpoint/2010/main" val="33134022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F932B77-E7E2-4212-8445-926976092E04}"/>
              </a:ext>
            </a:extLst>
          </p:cNvPr>
          <p:cNvSpPr txBox="1"/>
          <p:nvPr/>
        </p:nvSpPr>
        <p:spPr>
          <a:xfrm>
            <a:off x="2311400" y="6045200"/>
            <a:ext cx="6934200" cy="646331"/>
          </a:xfrm>
          <a:prstGeom prst="rect">
            <a:avLst/>
          </a:prstGeom>
          <a:noFill/>
        </p:spPr>
        <p:txBody>
          <a:bodyPr wrap="square" rtlCol="0">
            <a:spAutoFit/>
          </a:bodyPr>
          <a:lstStyle/>
          <a:p>
            <a:r>
              <a:rPr lang="en-US" i="1" dirty="0"/>
              <a:t>Daredevil </a:t>
            </a:r>
            <a:r>
              <a:rPr lang="en-US" dirty="0"/>
              <a:t>series finale: Friends back together again. (He couldn’t have done it without them.) Now what? … tease what’s next? </a:t>
            </a:r>
          </a:p>
        </p:txBody>
      </p:sp>
      <p:pic>
        <p:nvPicPr>
          <p:cNvPr id="6" name="Online Media 5" title="A New Beginning and a new napkin - Daredevil Season 3 Ending">
            <a:hlinkClick r:id="" action="ppaction://media"/>
            <a:extLst>
              <a:ext uri="{FF2B5EF4-FFF2-40B4-BE49-F238E27FC236}">
                <a16:creationId xmlns:a16="http://schemas.microsoft.com/office/drawing/2014/main" id="{AEA18EDF-99F8-4733-8792-1452776D1BF2}"/>
              </a:ext>
            </a:extLst>
          </p:cNvPr>
          <p:cNvPicPr>
            <a:picLocks noRot="1" noChangeAspect="1"/>
          </p:cNvPicPr>
          <p:nvPr>
            <a:videoFile r:link="rId1"/>
          </p:nvPr>
        </p:nvPicPr>
        <p:blipFill>
          <a:blip r:embed="rId4"/>
          <a:stretch>
            <a:fillRect/>
          </a:stretch>
        </p:blipFill>
        <p:spPr>
          <a:xfrm>
            <a:off x="934720" y="235280"/>
            <a:ext cx="10114819" cy="5714873"/>
          </a:xfrm>
          <a:prstGeom prst="rect">
            <a:avLst/>
          </a:prstGeom>
        </p:spPr>
      </p:pic>
    </p:spTree>
    <p:extLst>
      <p:ext uri="{BB962C8B-B14F-4D97-AF65-F5344CB8AC3E}">
        <p14:creationId xmlns:p14="http://schemas.microsoft.com/office/powerpoint/2010/main" val="1054297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7679656-3FFA-4D56-BA00-68A2CCF687EF}"/>
              </a:ext>
            </a:extLst>
          </p:cNvPr>
          <p:cNvSpPr>
            <a:spLocks noGrp="1"/>
          </p:cNvSpPr>
          <p:nvPr>
            <p:ph type="title"/>
          </p:nvPr>
        </p:nvSpPr>
        <p:spPr>
          <a:xfrm>
            <a:off x="345440" y="259844"/>
            <a:ext cx="6339722" cy="1325563"/>
          </a:xfrm>
        </p:spPr>
        <p:txBody>
          <a:bodyPr/>
          <a:lstStyle/>
          <a:p>
            <a:r>
              <a:rPr lang="en-US" dirty="0"/>
              <a:t>Outcome revealed</a:t>
            </a:r>
          </a:p>
        </p:txBody>
      </p:sp>
      <p:sp>
        <p:nvSpPr>
          <p:cNvPr id="5" name="Content Placeholder 4">
            <a:extLst>
              <a:ext uri="{FF2B5EF4-FFF2-40B4-BE49-F238E27FC236}">
                <a16:creationId xmlns:a16="http://schemas.microsoft.com/office/drawing/2014/main" id="{3E5FABE2-0078-440D-8FA1-DFFD293D309C}"/>
              </a:ext>
            </a:extLst>
          </p:cNvPr>
          <p:cNvSpPr>
            <a:spLocks noGrp="1"/>
          </p:cNvSpPr>
          <p:nvPr>
            <p:ph idx="1"/>
          </p:nvPr>
        </p:nvSpPr>
        <p:spPr>
          <a:xfrm>
            <a:off x="599675" y="1871330"/>
            <a:ext cx="8429847" cy="3944679"/>
          </a:xfrm>
        </p:spPr>
        <p:txBody>
          <a:bodyPr>
            <a:normAutofit/>
          </a:bodyPr>
          <a:lstStyle/>
          <a:p>
            <a:pPr marL="0" indent="0">
              <a:buNone/>
            </a:pPr>
            <a:r>
              <a:rPr lang="en-US" sz="3200" dirty="0"/>
              <a:t>How is life going to be different now?</a:t>
            </a:r>
          </a:p>
          <a:p>
            <a:pPr marL="0" indent="0">
              <a:buNone/>
            </a:pPr>
            <a:r>
              <a:rPr lang="en-US" sz="3200" dirty="0"/>
              <a:t>	How has world changed?</a:t>
            </a:r>
          </a:p>
          <a:p>
            <a:pPr marL="0" indent="0">
              <a:buNone/>
            </a:pPr>
            <a:r>
              <a:rPr lang="en-US" sz="3200" dirty="0"/>
              <a:t>	How has hero changed?</a:t>
            </a:r>
          </a:p>
          <a:p>
            <a:pPr marL="0" indent="0">
              <a:buNone/>
            </a:pPr>
            <a:r>
              <a:rPr lang="en-US" sz="3200" dirty="0"/>
              <a:t>Show impact of the conflict</a:t>
            </a:r>
          </a:p>
          <a:p>
            <a:pPr marL="0" indent="0">
              <a:buNone/>
            </a:pPr>
            <a:r>
              <a:rPr lang="en-US" sz="3200" dirty="0"/>
              <a:t>	Problems solved</a:t>
            </a:r>
          </a:p>
          <a:p>
            <a:pPr marL="0" indent="0">
              <a:buNone/>
            </a:pPr>
            <a:r>
              <a:rPr lang="en-US" sz="3200" dirty="0"/>
              <a:t>	Assess the costs – reconstruction</a:t>
            </a:r>
          </a:p>
          <a:p>
            <a:pPr marL="0" indent="0">
              <a:buNone/>
            </a:pPr>
            <a:r>
              <a:rPr lang="en-US" sz="3200" dirty="0"/>
              <a:t>Character needs/wants met</a:t>
            </a:r>
          </a:p>
          <a:p>
            <a:pPr marL="0" indent="0">
              <a:buNone/>
            </a:pPr>
            <a:endParaRPr lang="en-US" dirty="0"/>
          </a:p>
        </p:txBody>
      </p:sp>
      <p:pic>
        <p:nvPicPr>
          <p:cNvPr id="6" name="Picture 5" descr="Icon&#10;&#10;Description automatically generated">
            <a:extLst>
              <a:ext uri="{FF2B5EF4-FFF2-40B4-BE49-F238E27FC236}">
                <a16:creationId xmlns:a16="http://schemas.microsoft.com/office/drawing/2014/main" id="{775D90E0-F710-468C-80EB-B592AA6E1F0B}"/>
              </a:ext>
            </a:extLst>
          </p:cNvPr>
          <p:cNvPicPr>
            <a:picLocks noChangeAspect="1"/>
          </p:cNvPicPr>
          <p:nvPr/>
        </p:nvPicPr>
        <p:blipFill>
          <a:blip r:embed="rId2"/>
          <a:stretch>
            <a:fillRect/>
          </a:stretch>
        </p:blipFill>
        <p:spPr>
          <a:xfrm>
            <a:off x="7841192" y="868680"/>
            <a:ext cx="3395115" cy="5318760"/>
          </a:xfrm>
          <a:prstGeom prst="rect">
            <a:avLst/>
          </a:prstGeom>
        </p:spPr>
      </p:pic>
    </p:spTree>
    <p:extLst>
      <p:ext uri="{BB962C8B-B14F-4D97-AF65-F5344CB8AC3E}">
        <p14:creationId xmlns:p14="http://schemas.microsoft.com/office/powerpoint/2010/main" val="2787195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51BFBF-105D-4E5B-B930-6C491D0251D7}"/>
              </a:ext>
            </a:extLst>
          </p:cNvPr>
          <p:cNvSpPr>
            <a:spLocks noGrp="1"/>
          </p:cNvSpPr>
          <p:nvPr>
            <p:ph type="title"/>
          </p:nvPr>
        </p:nvSpPr>
        <p:spPr>
          <a:xfrm>
            <a:off x="1859280" y="5963921"/>
            <a:ext cx="6720840" cy="965200"/>
          </a:xfrm>
        </p:spPr>
        <p:txBody>
          <a:bodyPr>
            <a:normAutofit/>
          </a:bodyPr>
          <a:lstStyle/>
          <a:p>
            <a:r>
              <a:rPr lang="en-US" sz="3600" dirty="0"/>
              <a:t>Iron Man – a final surprise</a:t>
            </a:r>
          </a:p>
        </p:txBody>
      </p:sp>
      <p:pic>
        <p:nvPicPr>
          <p:cNvPr id="4" name="Online Media 3" title="Tony Stark - &quot;I Am Iron Man&quot; - Ending Scene - Iron Man (2008) Movie CLIP HD">
            <a:hlinkClick r:id="" action="ppaction://media"/>
            <a:extLst>
              <a:ext uri="{FF2B5EF4-FFF2-40B4-BE49-F238E27FC236}">
                <a16:creationId xmlns:a16="http://schemas.microsoft.com/office/drawing/2014/main" id="{DCA53CEC-45FF-4DD3-BF63-DAE6845E5439}"/>
              </a:ext>
            </a:extLst>
          </p:cNvPr>
          <p:cNvPicPr>
            <a:picLocks noRot="1" noChangeAspect="1"/>
          </p:cNvPicPr>
          <p:nvPr>
            <a:videoFile r:link="rId1"/>
          </p:nvPr>
        </p:nvPicPr>
        <p:blipFill>
          <a:blip r:embed="rId3"/>
          <a:stretch>
            <a:fillRect/>
          </a:stretch>
        </p:blipFill>
        <p:spPr>
          <a:xfrm>
            <a:off x="1462007" y="365760"/>
            <a:ext cx="9413733" cy="5318760"/>
          </a:xfrm>
          <a:prstGeom prst="rect">
            <a:avLst/>
          </a:prstGeom>
        </p:spPr>
      </p:pic>
    </p:spTree>
    <p:extLst>
      <p:ext uri="{BB962C8B-B14F-4D97-AF65-F5344CB8AC3E}">
        <p14:creationId xmlns:p14="http://schemas.microsoft.com/office/powerpoint/2010/main" val="169288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Theme2">
  <a:themeElements>
    <a:clrScheme name="Custom 2">
      <a:dk1>
        <a:srgbClr val="000000"/>
      </a:dk1>
      <a:lt1>
        <a:srgbClr val="FFFFFF"/>
      </a:lt1>
      <a:dk2>
        <a:srgbClr val="44546A"/>
      </a:dk2>
      <a:lt2>
        <a:srgbClr val="E7E6E6"/>
      </a:lt2>
      <a:accent1>
        <a:srgbClr val="084C7F"/>
      </a:accent1>
      <a:accent2>
        <a:srgbClr val="F89520"/>
      </a:accent2>
      <a:accent3>
        <a:srgbClr val="A5A5A5"/>
      </a:accent3>
      <a:accent4>
        <a:srgbClr val="FECD05"/>
      </a:accent4>
      <a:accent5>
        <a:srgbClr val="0285D6"/>
      </a:accent5>
      <a:accent6>
        <a:srgbClr val="94E2F6"/>
      </a:accent6>
      <a:hlink>
        <a:srgbClr val="47BCEA"/>
      </a:hlink>
      <a:folHlink>
        <a:srgbClr val="0A7CD0"/>
      </a:folHlink>
    </a:clrScheme>
    <a:fontScheme name="Gill Sans MT">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tslinkTemplate" id="{72FDC4DF-A588-E44F-8478-FED49315AC0A}" vid="{7DB7FE65-3826-AE40-8732-BD005EB35C8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Theme2</Template>
  <TotalTime>1084</TotalTime>
  <Words>777</Words>
  <Application>Microsoft Office PowerPoint</Application>
  <PresentationFormat>Widescreen</PresentationFormat>
  <Paragraphs>63</Paragraphs>
  <Slides>15</Slides>
  <Notes>3</Notes>
  <HiddenSlides>0</HiddenSlides>
  <MMClips>5</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Barlow Semi Condensed</vt:lpstr>
      <vt:lpstr>Aller</vt:lpstr>
      <vt:lpstr>Gill Sans MT</vt:lpstr>
      <vt:lpstr>Arial</vt:lpstr>
      <vt:lpstr>Georgia</vt:lpstr>
      <vt:lpstr>Aller Light</vt:lpstr>
      <vt:lpstr>Calibri</vt:lpstr>
      <vt:lpstr>Noto Sans</vt:lpstr>
      <vt:lpstr>Theme2</vt:lpstr>
      <vt:lpstr>Wrapping it up</vt:lpstr>
      <vt:lpstr>objectives</vt:lpstr>
      <vt:lpstr>Pass or play!</vt:lpstr>
      <vt:lpstr>How do stories end?</vt:lpstr>
      <vt:lpstr>PowerPoint Presentation</vt:lpstr>
      <vt:lpstr>vocabulary</vt:lpstr>
      <vt:lpstr>PowerPoint Presentation</vt:lpstr>
      <vt:lpstr>Outcome revealed</vt:lpstr>
      <vt:lpstr>Iron Man – a final surprise</vt:lpstr>
      <vt:lpstr>But Is it really over?</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materials</dc:title>
  <dc:creator>Posture 2</dc:creator>
  <cp:lastModifiedBy>Alicia Grega</cp:lastModifiedBy>
  <cp:revision>4</cp:revision>
  <dcterms:created xsi:type="dcterms:W3CDTF">2021-09-01T16:05:59Z</dcterms:created>
  <dcterms:modified xsi:type="dcterms:W3CDTF">2022-06-29T21:52:43Z</dcterms:modified>
</cp:coreProperties>
</file>