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6" r:id="rId6"/>
    <p:sldId id="265" r:id="rId7"/>
    <p:sldId id="273" r:id="rId8"/>
    <p:sldId id="260" r:id="rId9"/>
    <p:sldId id="268" r:id="rId10"/>
    <p:sldId id="269" r:id="rId11"/>
    <p:sldId id="267" r:id="rId12"/>
    <p:sldId id="263" r:id="rId13"/>
    <p:sldId id="271" r:id="rId14"/>
    <p:sldId id="270" r:id="rId15"/>
    <p:sldId id="272" r:id="rId16"/>
    <p:sldId id="264" r:id="rId17"/>
    <p:sldId id="26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8"/>
    <p:restoredTop sz="95369"/>
  </p:normalViewPr>
  <p:slideViewPr>
    <p:cSldViewPr snapToGrid="0" snapToObjects="1">
      <p:cViewPr varScale="1">
        <p:scale>
          <a:sx n="74" d="100"/>
          <a:sy n="74" d="100"/>
        </p:scale>
        <p:origin x="1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Y0eFPON4BK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watch?v=xAkmG6uqBd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C9ipWcYnQc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2283-D8DD-F64B-A672-FB82CB94A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837226"/>
            <a:ext cx="8144134" cy="1373070"/>
          </a:xfrm>
        </p:spPr>
        <p:txBody>
          <a:bodyPr/>
          <a:lstStyle/>
          <a:p>
            <a:r>
              <a:rPr lang="en-US" dirty="0"/>
              <a:t>WELCOME BACK, CLASS!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2143E-A504-6341-9DD3-AD2204F2F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9348" y="5772419"/>
            <a:ext cx="8144134" cy="1117687"/>
          </a:xfrm>
        </p:spPr>
        <p:txBody>
          <a:bodyPr/>
          <a:lstStyle/>
          <a:p>
            <a:r>
              <a:rPr lang="en-US" dirty="0"/>
              <a:t>Project #5 - Intro</a:t>
            </a:r>
          </a:p>
          <a:p>
            <a:r>
              <a:rPr lang="en-US" dirty="0"/>
              <a:t>3/30/2022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F10A7-E224-0E43-9DDC-C47767A01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79" y="4822788"/>
            <a:ext cx="1633791" cy="16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57EF-8D9D-6F44-AB7C-A8C00B15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in art history: Charles Sheeler (1883 - 1965)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F152E-493C-534E-AC06-D9F67920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2" y="2501660"/>
            <a:ext cx="4571040" cy="3608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3067B0-AFBB-7744-865F-84DD68D2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63" y="2329132"/>
            <a:ext cx="3341699" cy="4060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4E21D-EC4B-C647-88F2-3A4BE6310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93" y="2329132"/>
            <a:ext cx="2706777" cy="40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9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42D6-302E-1B4E-B1B8-586E881B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in popular culture: Spiderman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9CE0B-26CD-9849-90EF-CE8ED1CA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655" y="2181235"/>
            <a:ext cx="3057831" cy="4080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0AAEF-CD18-0C40-ADBF-5E53AA4A9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181235"/>
            <a:ext cx="3060221" cy="40802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DE7C1A-4123-0245-AF38-4C68678B9194}"/>
              </a:ext>
            </a:extLst>
          </p:cNvPr>
          <p:cNvSpPr/>
          <p:nvPr/>
        </p:nvSpPr>
        <p:spPr>
          <a:xfrm>
            <a:off x="3163083" y="6423932"/>
            <a:ext cx="5579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https://www.youtube.com/watch?v=Y0eFPON4BKQ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864BE-EBF4-DD44-92D6-39D311640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762" y="2671607"/>
            <a:ext cx="3941673" cy="31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A68B-680F-564A-831D-AA76B295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imagine in a fictional city?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4FC943-6A9D-3446-857B-ED8ACE31B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644" y="2380891"/>
            <a:ext cx="3968840" cy="39688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9DC9D0-F9F3-7E4A-935D-B9578BE75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46" y="2380891"/>
            <a:ext cx="5278148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0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2FC3-E54B-FF4F-9F75-2EB59401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imagine in a fictional city?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38C808-4078-EF4E-BC34-25883DBEB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091" y="2602572"/>
            <a:ext cx="6401102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7BC79-0E0A-7649-BC10-D91F2EFB9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796" y="2595593"/>
            <a:ext cx="3605842" cy="36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E881-24C8-474C-A4D9-2033AAAD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imagine in a fictional city?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7EE4A7-E9DF-0B42-AA54-DAE74C123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688" y="2422953"/>
            <a:ext cx="3356963" cy="39164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A4F40-5E3C-4441-90C1-04968D1C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28" y="2422953"/>
            <a:ext cx="5476878" cy="39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9711-CCEC-A84E-814B-D6164F8A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What can we imagine in a fictional city?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4F5857-3000-D14A-ABF1-2C362A9F1C99}"/>
              </a:ext>
            </a:extLst>
          </p:cNvPr>
          <p:cNvSpPr/>
          <p:nvPr/>
        </p:nvSpPr>
        <p:spPr>
          <a:xfrm>
            <a:off x="3115538" y="6258724"/>
            <a:ext cx="5511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https://www.youtube.com/watch?v=xAkmG6uqBd4</a:t>
            </a:r>
            <a:endParaRPr lang="en-US" dirty="0"/>
          </a:p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B74F1D2-444C-ED4D-AF4F-425FE6BA8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7303" y="2069952"/>
            <a:ext cx="7027530" cy="3952986"/>
          </a:xfrm>
        </p:spPr>
      </p:pic>
    </p:spTree>
    <p:extLst>
      <p:ext uri="{BB962C8B-B14F-4D97-AF65-F5344CB8AC3E}">
        <p14:creationId xmlns:p14="http://schemas.microsoft.com/office/powerpoint/2010/main" val="17357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55895-FD44-3843-9B50-02CB42D2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CA69-DA0F-5A4F-A869-FAB734828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09401"/>
            <a:ext cx="4530034" cy="359931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What did we accomplish with our project?</a:t>
            </a:r>
          </a:p>
          <a:p>
            <a:r>
              <a:rPr lang="en-US" sz="3200" dirty="0"/>
              <a:t>What did we learn about architecture in art?</a:t>
            </a:r>
          </a:p>
          <a:p>
            <a:r>
              <a:rPr lang="en-US" sz="3200" dirty="0"/>
              <a:t>How did we connect art &amp; math today?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BDBE0-4715-6647-86C3-F39CBFEF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307" y="2234622"/>
            <a:ext cx="4036311" cy="38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8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E38E-CE39-1C47-A710-571CC782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B8797-17DA-C346-A005-AA67F371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418" y="2284309"/>
            <a:ext cx="4431136" cy="42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973F-A982-6540-84B0-809014C9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Draw 2 objects that you may find within a city...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1F017-8B29-2A46-929E-72F6C7A7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720743"/>
            <a:ext cx="10933784" cy="30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510B-AC03-EB4D-B141-EBEE1E3E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be doing? Connecting art &amp; math!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FB1C4-4811-D34D-9063-7D457B0D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8" y="2101863"/>
            <a:ext cx="4786773" cy="4786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7D68A-82D4-1446-90F1-DE9BA4B9C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42" y="2570201"/>
            <a:ext cx="4325140" cy="37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8904-552E-3B41-ADA7-FDC3CE2D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BACKGROUND: Art in Architecture!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A65F6-B82B-7D49-B001-FD3E238F7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94067"/>
            <a:ext cx="5111017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9E4C3A-D834-774A-B5AA-E326D3F2E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44" y="2394067"/>
            <a:ext cx="5112704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0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B6EB-F45E-724E-B46A-C7F3E79C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Perimeters &amp; Shapes: Examples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DBC40C-0092-DC4C-822E-C9E440E05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630098"/>
            <a:ext cx="5398294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C94FC-AABA-8547-BB64-9BC3E637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927" y="2635117"/>
            <a:ext cx="4648918" cy="3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0CAB-816C-F942-88D9-1A2DD71D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VOCAB: Art in Architecture, Part 1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F41C2-140D-C74F-8376-D87F14102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9524" y="2208362"/>
            <a:ext cx="2518838" cy="43045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09420-5362-DE4F-9894-14389E18A945}"/>
              </a:ext>
            </a:extLst>
          </p:cNvPr>
          <p:cNvSpPr txBox="1"/>
          <p:nvPr/>
        </p:nvSpPr>
        <p:spPr>
          <a:xfrm>
            <a:off x="680321" y="1959995"/>
            <a:ext cx="77390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Perimeter –</a:t>
            </a:r>
            <a:r>
              <a:rPr lang="en-US" b="1" dirty="0"/>
              <a:t> </a:t>
            </a:r>
            <a:r>
              <a:rPr lang="en-US" dirty="0"/>
              <a:t>The distance around the edge of a shape.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Area -</a:t>
            </a:r>
            <a:r>
              <a:rPr lang="en-US" b="1" dirty="0"/>
              <a:t> </a:t>
            </a:r>
            <a:r>
              <a:rPr lang="en-US" dirty="0"/>
              <a:t>The amount of space taken up by a 2D shape. Usually measured by square units.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Array -</a:t>
            </a:r>
            <a:r>
              <a:rPr lang="en-US" dirty="0"/>
              <a:t> An arrangement of objects, pictures, or numbers in rows and columns is called an array. Arrays are useful representations of multiplication.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Geometry –</a:t>
            </a:r>
            <a:r>
              <a:rPr lang="en-US" dirty="0"/>
              <a:t> Deals </a:t>
            </a:r>
            <a:r>
              <a:rPr lang="en-US" b="1" dirty="0"/>
              <a:t>with shapes and figures</a:t>
            </a:r>
            <a:r>
              <a:rPr lang="en-US" dirty="0"/>
              <a:t>. It explains how to build or draw shapes, measure them, and compare them.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City Blocks -</a:t>
            </a:r>
            <a:r>
              <a:rPr lang="en-US" b="1" dirty="0"/>
              <a:t> </a:t>
            </a:r>
            <a:r>
              <a:rPr lang="en-US" dirty="0"/>
              <a:t>The space for buildings within the street pattern of a city. They’re like the quilt squares of a city!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Building Stories -</a:t>
            </a:r>
            <a:r>
              <a:rPr lang="en-US" b="1" dirty="0"/>
              <a:t> A</a:t>
            </a:r>
            <a:r>
              <a:rPr lang="en-US" dirty="0"/>
              <a:t>ny level part of a </a:t>
            </a:r>
            <a:r>
              <a:rPr lang="en-US" b="1" dirty="0"/>
              <a:t>building</a:t>
            </a:r>
            <a:r>
              <a:rPr lang="en-US" dirty="0"/>
              <a:t> with a floor that could be used by people </a:t>
            </a:r>
          </a:p>
        </p:txBody>
      </p:sp>
    </p:spTree>
    <p:extLst>
      <p:ext uri="{BB962C8B-B14F-4D97-AF65-F5344CB8AC3E}">
        <p14:creationId xmlns:p14="http://schemas.microsoft.com/office/powerpoint/2010/main" val="124176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E24F-6E1E-6C40-9FF3-E5B071BA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Perimeter &amp; Area 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B37A1-48C9-3248-BE4C-BACC3806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70" y="2118983"/>
            <a:ext cx="7503761" cy="45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AB19-D47B-F344-9B32-A8E74D1D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around the world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8CF6E-0501-F048-8D8F-BF604C831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894" y="2747512"/>
            <a:ext cx="6049992" cy="3403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44490-0FFD-F34F-9698-6E141E81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7" y="2746075"/>
            <a:ext cx="4863654" cy="34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8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5129-685C-D048-BDB2-AD79F911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Architecture in art history: Frank Lloyd Wright (1867 - 1959)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E2773-F9A5-AF45-8E95-FC6076D0A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710" y="2353837"/>
            <a:ext cx="2879462" cy="3814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A3B3A-D997-F745-BD3D-E11887CAF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7" r="19655"/>
          <a:stretch/>
        </p:blipFill>
        <p:spPr>
          <a:xfrm>
            <a:off x="680321" y="2353837"/>
            <a:ext cx="3510555" cy="3796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8545E-42AA-E94A-B805-62E096D5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5" t="21349" r="39859"/>
          <a:stretch/>
        </p:blipFill>
        <p:spPr>
          <a:xfrm>
            <a:off x="7768007" y="2336084"/>
            <a:ext cx="3918153" cy="3814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CAE702-CBD3-224C-A412-A263BE3FAD55}"/>
              </a:ext>
            </a:extLst>
          </p:cNvPr>
          <p:cNvSpPr/>
          <p:nvPr/>
        </p:nvSpPr>
        <p:spPr>
          <a:xfrm>
            <a:off x="3073621" y="6318626"/>
            <a:ext cx="559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https://www.youtube.com/watch?v=bC9ipWcYnQc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799620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146</TotalTime>
  <Words>335</Words>
  <Application>Microsoft Macintosh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WELCOME BACK, CLASS! </vt:lpstr>
      <vt:lpstr>WARM-UP EXERCISE: Draw 2 objects that you may find within a city... </vt:lpstr>
      <vt:lpstr>What are we going to be doing? Connecting art &amp; math!</vt:lpstr>
      <vt:lpstr>LESSON BACKGROUND: Art in Architecture!</vt:lpstr>
      <vt:lpstr>City of Perimeters &amp; Shapes: Examples </vt:lpstr>
      <vt:lpstr>LESSON VOCAB: Art in Architecture, Part 1 </vt:lpstr>
      <vt:lpstr>Perimeter &amp; Area Example:</vt:lpstr>
      <vt:lpstr>Architecture around the world </vt:lpstr>
      <vt:lpstr>Architecture in art history: Frank Lloyd Wright (1867 - 1959) </vt:lpstr>
      <vt:lpstr>Architecture in art history: Charles Sheeler (1883 - 1965)</vt:lpstr>
      <vt:lpstr>Architecture in popular culture: Spiderman</vt:lpstr>
      <vt:lpstr>What can we imagine in a fictional city?</vt:lpstr>
      <vt:lpstr>What can we imagine in a fictional city?</vt:lpstr>
      <vt:lpstr>What can we imagine in a fictional city?</vt:lpstr>
      <vt:lpstr>What can we imagine in a fictional city?</vt:lpstr>
      <vt:lpstr>CLOSURE</vt:lpstr>
      <vt:lpstr>SEE YOU NEXT TIME!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BACK, MISS LABUDA’S CLASS! </dc:title>
  <dc:creator>Olivia Oddo</dc:creator>
  <cp:lastModifiedBy>Olivia Oddo</cp:lastModifiedBy>
  <cp:revision>22</cp:revision>
  <dcterms:created xsi:type="dcterms:W3CDTF">2021-02-12T07:35:12Z</dcterms:created>
  <dcterms:modified xsi:type="dcterms:W3CDTF">2022-03-30T13:32:22Z</dcterms:modified>
</cp:coreProperties>
</file>