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sldIdLst>
    <p:sldId id="256" r:id="rId2"/>
    <p:sldId id="257" r:id="rId3"/>
    <p:sldId id="260" r:id="rId4"/>
    <p:sldId id="279" r:id="rId5"/>
    <p:sldId id="271" r:id="rId6"/>
    <p:sldId id="274" r:id="rId7"/>
    <p:sldId id="276" r:id="rId8"/>
    <p:sldId id="277" r:id="rId9"/>
    <p:sldId id="259" r:id="rId10"/>
    <p:sldId id="264" r:id="rId11"/>
    <p:sldId id="263" r:id="rId12"/>
    <p:sldId id="266" r:id="rId13"/>
    <p:sldId id="278" r:id="rId14"/>
    <p:sldId id="267" r:id="rId15"/>
    <p:sldId id="268" r:id="rId16"/>
    <p:sldId id="265" r:id="rId17"/>
    <p:sldId id="272" r:id="rId18"/>
    <p:sldId id="269" r:id="rId19"/>
    <p:sldId id="270" r:id="rId20"/>
    <p:sldId id="27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663"/>
    <p:restoredTop sz="94683"/>
  </p:normalViewPr>
  <p:slideViewPr>
    <p:cSldViewPr snapToGrid="0" snapToObjects="1">
      <p:cViewPr varScale="1">
        <p:scale>
          <a:sx n="79" d="100"/>
          <a:sy n="79" d="100"/>
        </p:scale>
        <p:origin x="232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ED379013-2324-FB40-9B9B-24AF3639145D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A5A553E4-5B44-1548-8163-26EDEBE67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1793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9013-2324-FB40-9B9B-24AF3639145D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553E4-5B44-1548-8163-26EDEBE67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215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9013-2324-FB40-9B9B-24AF3639145D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553E4-5B44-1548-8163-26EDEBE67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9444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9013-2324-FB40-9B9B-24AF3639145D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553E4-5B44-1548-8163-26EDEBE67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4852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9013-2324-FB40-9B9B-24AF3639145D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553E4-5B44-1548-8163-26EDEBE67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4835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9013-2324-FB40-9B9B-24AF3639145D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553E4-5B44-1548-8163-26EDEBE67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5186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9013-2324-FB40-9B9B-24AF3639145D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553E4-5B44-1548-8163-26EDEBE67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8339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9013-2324-FB40-9B9B-24AF3639145D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553E4-5B44-1548-8163-26EDEBE67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3179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9013-2324-FB40-9B9B-24AF3639145D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553E4-5B44-1548-8163-26EDEBE67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212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9013-2324-FB40-9B9B-24AF3639145D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553E4-5B44-1548-8163-26EDEBE67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260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9013-2324-FB40-9B9B-24AF3639145D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553E4-5B44-1548-8163-26EDEBE67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640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9013-2324-FB40-9B9B-24AF3639145D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553E4-5B44-1548-8163-26EDEBE67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637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9013-2324-FB40-9B9B-24AF3639145D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553E4-5B44-1548-8163-26EDEBE67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876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9013-2324-FB40-9B9B-24AF3639145D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553E4-5B44-1548-8163-26EDEBE67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146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9013-2324-FB40-9B9B-24AF3639145D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553E4-5B44-1548-8163-26EDEBE67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236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9013-2324-FB40-9B9B-24AF3639145D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553E4-5B44-1548-8163-26EDEBE67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021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9013-2324-FB40-9B9B-24AF3639145D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553E4-5B44-1548-8163-26EDEBE67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692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D379013-2324-FB40-9B9B-24AF3639145D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5A553E4-5B44-1548-8163-26EDEBE67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9998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hyperlink" Target="https://www.youtube.com/watch?v=j-v9DEOMYOQ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SCmWnIoRpI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LK7S32JIaFU" TargetMode="Externa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thplayground.com/index_geometry.html" TargetMode="External"/><Relationship Id="rId2" Type="http://schemas.openxmlformats.org/officeDocument/2006/relationships/hyperlink" Target="http://weavesilk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ol.disney.com/games/coloring-pages" TargetMode="External"/><Relationship Id="rId5" Type="http://schemas.openxmlformats.org/officeDocument/2006/relationships/hyperlink" Target="http://www.colorwithleo.com/artstudio.php?PHPSESSID=46aae1ddc70aa2b00571af541ea33790" TargetMode="External"/><Relationship Id="rId4" Type="http://schemas.openxmlformats.org/officeDocument/2006/relationships/hyperlink" Target="https://www.sheppardsoftware.com/mathgames/menus/geometry.htm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36C74-A95F-E24F-9462-9675663C38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>
            <a:normAutofit/>
          </a:bodyPr>
          <a:lstStyle/>
          <a:p>
            <a:r>
              <a:rPr lang="en-US" sz="7200" b="1" dirty="0"/>
              <a:t>Welcome, Class!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4F0676-7DC7-5F47-882B-692C473A15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Project #1 – Intro</a:t>
            </a:r>
          </a:p>
          <a:p>
            <a:r>
              <a:rPr lang="en-US" dirty="0"/>
              <a:t>Meeting #1</a:t>
            </a:r>
          </a:p>
          <a:p>
            <a:r>
              <a:rPr lang="en-US" dirty="0"/>
              <a:t>10/27/2021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EE3265-B396-D045-B430-16D8D64721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779" y="4580596"/>
            <a:ext cx="1868531" cy="192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2960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EA447-E1E5-AD42-9A77-A5771F085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0"/>
            <a:ext cx="10131425" cy="1456267"/>
          </a:xfrm>
        </p:spPr>
        <p:txBody>
          <a:bodyPr/>
          <a:lstStyle/>
          <a:p>
            <a:r>
              <a:rPr lang="en-US" b="1" dirty="0"/>
              <a:t>What do you know about cubist art?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C5DA9B-CD75-2749-A53B-7DEF21F2D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" y="1456267"/>
            <a:ext cx="4508709" cy="45087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4168B0-A637-EC40-A303-F3EB71BC4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1513" y="1982288"/>
            <a:ext cx="5422223" cy="345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9810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55DA9-C156-484D-B5B9-BDF1E00D4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0"/>
            <a:ext cx="10131425" cy="1456267"/>
          </a:xfrm>
        </p:spPr>
        <p:txBody>
          <a:bodyPr/>
          <a:lstStyle/>
          <a:p>
            <a:r>
              <a:rPr lang="en-US" b="1" dirty="0"/>
              <a:t>Lesson Background: cubist art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CFC5B8-E7DA-C445-8D85-E0DAF5EDA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661" y="1227481"/>
            <a:ext cx="3321299" cy="46946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2F292A-B74B-B74D-A6E3-EB51A4B12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8073" y="1255545"/>
            <a:ext cx="3160988" cy="4638537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9F6EAC5-1329-634A-B7E9-1D1A38A08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5950208"/>
            <a:ext cx="10131425" cy="706244"/>
          </a:xfrm>
        </p:spPr>
        <p:txBody>
          <a:bodyPr>
            <a:normAutofit/>
          </a:bodyPr>
          <a:lstStyle/>
          <a:p>
            <a:r>
              <a:rPr lang="en-US" sz="2800" dirty="0">
                <a:hlinkClick r:id="rId4"/>
              </a:rPr>
              <a:t>https://www.youtube.com/watch?v=j-v9DEOMYOQ</a:t>
            </a:r>
            <a:r>
              <a:rPr lang="en-US" sz="2800" dirty="0"/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378BCB4-E0D7-BF4D-9A40-52F472EBC5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938" y="1199419"/>
            <a:ext cx="3361610" cy="469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6967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D0E56-B656-6B48-AD2D-333CA5457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0"/>
            <a:ext cx="10131425" cy="1456267"/>
          </a:xfrm>
        </p:spPr>
        <p:txBody>
          <a:bodyPr/>
          <a:lstStyle/>
          <a:p>
            <a:r>
              <a:rPr lang="en-US" b="1" dirty="0"/>
              <a:t>Lesson Vocabulary for cubist art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D4BFAA-A675-D545-BA8A-FAF7EE0947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309310"/>
            <a:ext cx="6531429" cy="4830233"/>
          </a:xfrm>
        </p:spPr>
        <p:txBody>
          <a:bodyPr>
            <a:normAutofit fontScale="92500" lnSpcReduction="10000"/>
          </a:bodyPr>
          <a:lstStyle/>
          <a:p>
            <a:r>
              <a:rPr lang="en-US" sz="3200" b="1" u="sng" dirty="0"/>
              <a:t>Difference</a:t>
            </a:r>
            <a:r>
              <a:rPr lang="en-US" sz="3200" dirty="0"/>
              <a:t> – The remaining amount of an object after subtracting one from another.</a:t>
            </a:r>
            <a:endParaRPr lang="en-US" sz="3200" b="1" u="sng" dirty="0"/>
          </a:p>
          <a:p>
            <a:r>
              <a:rPr lang="en-US" sz="3200" b="1" u="sng" dirty="0"/>
              <a:t>Average</a:t>
            </a:r>
            <a:r>
              <a:rPr lang="en-US" sz="3200" dirty="0"/>
              <a:t> – How many of an object are in a set.</a:t>
            </a:r>
          </a:p>
          <a:p>
            <a:r>
              <a:rPr lang="en-US" sz="3200" b="1" u="sng" dirty="0"/>
              <a:t>Cubism </a:t>
            </a:r>
            <a:r>
              <a:rPr lang="en-US" sz="3200" dirty="0"/>
              <a:t>– Art that includes shapes and lines to create a collaged picture. </a:t>
            </a:r>
            <a:endParaRPr lang="en-US" sz="3200" b="1" u="sng" dirty="0"/>
          </a:p>
          <a:p>
            <a:r>
              <a:rPr lang="en-US" sz="3200" b="1" u="sng" dirty="0"/>
              <a:t>Picture Plane </a:t>
            </a:r>
            <a:r>
              <a:rPr lang="en-US" sz="3200" dirty="0"/>
              <a:t>– The drawing surface of a picture that goes up and down, left to right. </a:t>
            </a:r>
            <a:endParaRPr lang="en-US" sz="3200" b="1" u="sng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3D9096-E518-054F-BBB3-F9C73DB897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3043" y="1374926"/>
            <a:ext cx="3810000" cy="469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6295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D0E56-B656-6B48-AD2D-333CA5457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0"/>
            <a:ext cx="10597242" cy="1456267"/>
          </a:xfrm>
        </p:spPr>
        <p:txBody>
          <a:bodyPr/>
          <a:lstStyle/>
          <a:p>
            <a:r>
              <a:rPr lang="en-US" b="1" dirty="0"/>
              <a:t>Lesson Vocabulary for Multiplication &amp; Division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D4BFAA-A675-D545-BA8A-FAF7EE0947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309310"/>
            <a:ext cx="6531429" cy="4830233"/>
          </a:xfrm>
        </p:spPr>
        <p:txBody>
          <a:bodyPr>
            <a:normAutofit fontScale="92500"/>
          </a:bodyPr>
          <a:lstStyle/>
          <a:p>
            <a:r>
              <a:rPr lang="en-US" sz="3200" b="1" u="sng" dirty="0"/>
              <a:t>Product</a:t>
            </a:r>
            <a:r>
              <a:rPr lang="en-US" sz="3200" dirty="0"/>
              <a:t> – The answer to a multiplication sentence.</a:t>
            </a:r>
            <a:endParaRPr lang="en-US" sz="3200" b="1" u="sng" dirty="0"/>
          </a:p>
          <a:p>
            <a:r>
              <a:rPr lang="en-US" sz="3200" b="1" u="sng" dirty="0"/>
              <a:t>Factor</a:t>
            </a:r>
            <a:r>
              <a:rPr lang="en-US" sz="3200" dirty="0"/>
              <a:t> – The number being multiplied.</a:t>
            </a:r>
          </a:p>
          <a:p>
            <a:r>
              <a:rPr lang="en-US" sz="3200" b="1" u="sng" dirty="0"/>
              <a:t>Commutative Property </a:t>
            </a:r>
            <a:r>
              <a:rPr lang="en-US" sz="3200" dirty="0"/>
              <a:t>– The order if the factors in a multiplication sentence does not change the product. </a:t>
            </a:r>
            <a:endParaRPr lang="en-US" sz="3200" b="1" u="sng" dirty="0"/>
          </a:p>
          <a:p>
            <a:r>
              <a:rPr lang="en-US" sz="3200" b="1" u="sng" dirty="0"/>
              <a:t>Identity Property </a:t>
            </a:r>
            <a:r>
              <a:rPr lang="en-US" sz="3200" dirty="0"/>
              <a:t>– Any number multiplies by one has a product of that number.</a:t>
            </a:r>
            <a:endParaRPr lang="en-US" sz="3200" b="1" u="sng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3D9096-E518-054F-BBB3-F9C73DB897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3043" y="1374926"/>
            <a:ext cx="3810000" cy="469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3922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CBC2B-F96F-D84D-9A25-72755A2B5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10131425" cy="1456267"/>
          </a:xfrm>
        </p:spPr>
        <p:txBody>
          <a:bodyPr/>
          <a:lstStyle/>
          <a:p>
            <a:r>
              <a:rPr lang="en-US" b="1" dirty="0"/>
              <a:t>Cubist art in history: Piet Mondrian (1872-1944)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97291C0-CFC8-824E-8C2C-7FCD67FC2E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5126" y="1359210"/>
            <a:ext cx="7252771" cy="4074738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1F7052A-4070-D342-AE13-5DF534DA8FE0}"/>
              </a:ext>
            </a:extLst>
          </p:cNvPr>
          <p:cNvSpPr/>
          <p:nvPr/>
        </p:nvSpPr>
        <p:spPr>
          <a:xfrm>
            <a:off x="1927130" y="5822267"/>
            <a:ext cx="76487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hlinkClick r:id="rId3"/>
              </a:rPr>
              <a:t>https://www.youtube.com/watch?v=iSCmWnIoRpI</a:t>
            </a:r>
            <a:r>
              <a:rPr lang="en-U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403662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C13E1-D851-EE4C-993B-72C70EC76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128" y="0"/>
            <a:ext cx="10131425" cy="1456267"/>
          </a:xfrm>
        </p:spPr>
        <p:txBody>
          <a:bodyPr/>
          <a:lstStyle/>
          <a:p>
            <a:r>
              <a:rPr lang="en-US" b="1" dirty="0"/>
              <a:t>Cubist art in history: louis tiffany (1848-1933)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08A98E-144F-CF47-94F4-B5B609881B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6899" y="1456267"/>
            <a:ext cx="2946400" cy="46470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7CBDBF-484A-A64F-9867-925690DEA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036" y="1456265"/>
            <a:ext cx="3272591" cy="46470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56B3C1-04FB-564F-8AB3-3390572109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6571" y="1456266"/>
            <a:ext cx="3135111" cy="464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0386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7B5A3-93D9-7C44-8CDE-0DD241798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429" y="0"/>
            <a:ext cx="10131425" cy="1456267"/>
          </a:xfrm>
        </p:spPr>
        <p:txBody>
          <a:bodyPr/>
          <a:lstStyle/>
          <a:p>
            <a:r>
              <a:rPr lang="en-US" dirty="0"/>
              <a:t>Cubist art around the world since 675 AD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717ACD-5B36-5348-A9B9-17B83CCDC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5458" y="1261023"/>
            <a:ext cx="3459396" cy="46986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9FD727-B055-7B4E-A7A3-7F3DE28868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429" y="1265964"/>
            <a:ext cx="3129152" cy="46937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24AE1A-9167-6848-BA23-9B69D3DAAB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9602" y="1542473"/>
            <a:ext cx="3448835" cy="413576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49FFDE2-DD74-B844-B485-307EF77B9E7E}"/>
              </a:ext>
            </a:extLst>
          </p:cNvPr>
          <p:cNvSpPr/>
          <p:nvPr/>
        </p:nvSpPr>
        <p:spPr>
          <a:xfrm>
            <a:off x="1996809" y="6045899"/>
            <a:ext cx="77144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hlinkClick r:id="rId5"/>
              </a:rPr>
              <a:t>https://www.youtube.com/watch?v=LK7S32JIaFU</a:t>
            </a:r>
            <a:r>
              <a:rPr lang="en-U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960772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402F0E8A-01B3-034B-9011-257CFDD620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6396" y="-1984148"/>
            <a:ext cx="10282522" cy="10282522"/>
          </a:xfrm>
        </p:spPr>
      </p:pic>
    </p:spTree>
    <p:extLst>
      <p:ext uri="{BB962C8B-B14F-4D97-AF65-F5344CB8AC3E}">
        <p14:creationId xmlns:p14="http://schemas.microsoft.com/office/powerpoint/2010/main" val="36716813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45614-339C-CE49-AE48-0B9E30221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0"/>
            <a:ext cx="10131425" cy="1456267"/>
          </a:xfrm>
        </p:spPr>
        <p:txBody>
          <a:bodyPr/>
          <a:lstStyle/>
          <a:p>
            <a:r>
              <a:rPr lang="en-US" b="1" dirty="0"/>
              <a:t>closure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8A178D-5006-5E41-A6D6-D8162E5B38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889" y="1628076"/>
            <a:ext cx="5003838" cy="4393582"/>
          </a:xfrm>
        </p:spPr>
        <p:txBody>
          <a:bodyPr>
            <a:normAutofit/>
          </a:bodyPr>
          <a:lstStyle/>
          <a:p>
            <a:r>
              <a:rPr lang="en-US" sz="3200" dirty="0"/>
              <a:t>What did we accomplish with our project?</a:t>
            </a:r>
          </a:p>
          <a:p>
            <a:r>
              <a:rPr lang="en-US" sz="3200" dirty="0"/>
              <a:t>What did we learn about cubist art?</a:t>
            </a:r>
          </a:p>
          <a:p>
            <a:r>
              <a:rPr lang="en-US" sz="3200" dirty="0"/>
              <a:t>How did we connect art &amp; math today? </a:t>
            </a:r>
          </a:p>
          <a:p>
            <a:endParaRPr lang="en-US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A0132A-8244-F941-BE9E-42D6D0E05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9847" y="1456267"/>
            <a:ext cx="4607379" cy="442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7635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8AA6B-2E58-9E4C-97F7-CF3A35FD7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0"/>
            <a:ext cx="10131425" cy="1456267"/>
          </a:xfrm>
        </p:spPr>
        <p:txBody>
          <a:bodyPr/>
          <a:lstStyle/>
          <a:p>
            <a:r>
              <a:rPr lang="en-US" b="1" dirty="0"/>
              <a:t>Extension art activities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EE2BC6-990F-C34D-A136-72014787D7A3}"/>
              </a:ext>
            </a:extLst>
          </p:cNvPr>
          <p:cNvSpPr/>
          <p:nvPr/>
        </p:nvSpPr>
        <p:spPr>
          <a:xfrm>
            <a:off x="685801" y="1456267"/>
            <a:ext cx="1138101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hlinkClick r:id="rId2"/>
              </a:rPr>
              <a:t>http://weavesilk.com</a:t>
            </a:r>
            <a:endParaRPr lang="en-US" sz="2800" dirty="0"/>
          </a:p>
          <a:p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hlinkClick r:id="rId3"/>
              </a:rPr>
              <a:t>https://www.mathplayground.com/index_geometry.html</a:t>
            </a:r>
            <a:endParaRPr lang="en-US" sz="2800" dirty="0"/>
          </a:p>
          <a:p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hlinkClick r:id="rId4"/>
              </a:rPr>
              <a:t>https://www.sheppardsoftware.com/mathgames/menus/geometry.htm</a:t>
            </a:r>
            <a:endParaRPr lang="en-US" sz="2800" dirty="0"/>
          </a:p>
          <a:p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hlinkClick r:id="rId5"/>
              </a:rPr>
              <a:t>http://www.colorwithleo.com/artstudio.php?PHPSESSID=46aae1ddc70aa2b00571af541ea33790</a:t>
            </a:r>
            <a:r>
              <a:rPr lang="en-US" sz="2800" dirty="0"/>
              <a:t> </a:t>
            </a:r>
          </a:p>
          <a:p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hlinkClick r:id="rId6"/>
              </a:rPr>
              <a:t>https://lol.disney.com/games/coloring-pages</a:t>
            </a:r>
            <a:r>
              <a:rPr lang="en-U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88566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F56E4-FB3C-204B-A775-0A31494A0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099" y="0"/>
            <a:ext cx="10131425" cy="1456267"/>
          </a:xfrm>
        </p:spPr>
        <p:txBody>
          <a:bodyPr/>
          <a:lstStyle/>
          <a:p>
            <a:r>
              <a:rPr lang="en-US" b="1" dirty="0"/>
              <a:t>My name is Olivia Oddo &amp; I’m a teaching artist!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EC56254-1AA3-0146-A935-179492AAF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9941" y="1370707"/>
            <a:ext cx="3811613" cy="508215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1C069AF-52AC-E24D-A5E8-122C4F807143}"/>
              </a:ext>
            </a:extLst>
          </p:cNvPr>
          <p:cNvSpPr txBox="1"/>
          <p:nvPr/>
        </p:nvSpPr>
        <p:spPr>
          <a:xfrm>
            <a:off x="979099" y="1692405"/>
            <a:ext cx="544179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BA in Studio Art.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MFA in Painting.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Certificate in Art Therapy.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Enjoys painting, drawing, and printmaking.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Lives in Waynesburg, PA.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Has a dog named Reese and a chameleon named Huey.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879366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A0C45-6D47-254C-9321-7021138CA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0"/>
            <a:ext cx="10131425" cy="1456267"/>
          </a:xfrm>
        </p:spPr>
        <p:txBody>
          <a:bodyPr/>
          <a:lstStyle/>
          <a:p>
            <a:r>
              <a:rPr lang="en-US" b="1" dirty="0"/>
              <a:t>See you next time!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6AF64C-7223-084D-811E-14EB848C1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6373" y="1456267"/>
            <a:ext cx="5010280" cy="477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1728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118BA-29D1-7D41-850B-DAA311AC7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10131425" cy="1456267"/>
          </a:xfrm>
        </p:spPr>
        <p:txBody>
          <a:bodyPr/>
          <a:lstStyle/>
          <a:p>
            <a:r>
              <a:rPr lang="en-US" b="1" dirty="0"/>
              <a:t>Examples of my work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07C17C-3890-1746-91E1-54D3664EC5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823" y="1456267"/>
            <a:ext cx="3811681" cy="48221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765A93-A66B-5148-96B9-400E7BE49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0809" y="1456267"/>
            <a:ext cx="3027110" cy="48221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28505F-1825-8D4A-A2FF-E8217AA56B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3224" y="1456267"/>
            <a:ext cx="2314123" cy="482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7172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93B7F2-08A3-524E-B1AF-362107E65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896" y="589318"/>
            <a:ext cx="10103370" cy="58062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028404-9B22-0549-9B55-1F87E6005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585" y="5697466"/>
            <a:ext cx="641246" cy="59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8594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65E9F-E64D-7440-A7B7-0EC5DC108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10131425" cy="1456267"/>
          </a:xfrm>
        </p:spPr>
        <p:txBody>
          <a:bodyPr/>
          <a:lstStyle/>
          <a:p>
            <a:r>
              <a:rPr lang="en-US" b="1" dirty="0"/>
              <a:t>Materials: gather these items for today!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E35B03A-0473-0F48-AE92-BF3883EB6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333969">
            <a:off x="7491737" y="2507520"/>
            <a:ext cx="1282700" cy="3251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69ABC7-EAA5-624D-80F9-B559B5571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444066">
            <a:off x="2589727" y="1782592"/>
            <a:ext cx="3360409" cy="406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712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02947-8564-6844-909B-B4F21F793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Warm-up exercise: Draw a quick doodle of something that relates to each emoji icon! </a:t>
            </a:r>
            <a:r>
              <a:rPr lang="en-US" dirty="0">
                <a:sym typeface="Wingdings" pitchFamily="2" charset="2"/>
              </a:rPr>
              <a:t> </a:t>
            </a:r>
            <a:endParaRPr lang="en-US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55023E9D-32A4-6449-9DBA-3A472C2553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73873" y="2370139"/>
            <a:ext cx="3755279" cy="3649662"/>
          </a:xfrm>
        </p:spPr>
      </p:pic>
    </p:spTree>
    <p:extLst>
      <p:ext uri="{BB962C8B-B14F-4D97-AF65-F5344CB8AC3E}">
        <p14:creationId xmlns:p14="http://schemas.microsoft.com/office/powerpoint/2010/main" val="2262009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6AC25-0B5C-7448-BE95-181649761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Warm-up exercise: .... the hot emoji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BFA2785-4911-F743-B683-39AD853EAC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83708" y="2239510"/>
            <a:ext cx="3535610" cy="3649662"/>
          </a:xfrm>
        </p:spPr>
      </p:pic>
    </p:spTree>
    <p:extLst>
      <p:ext uri="{BB962C8B-B14F-4D97-AF65-F5344CB8AC3E}">
        <p14:creationId xmlns:p14="http://schemas.microsoft.com/office/powerpoint/2010/main" val="491729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CA02D-4F53-7146-A0D6-4AA9CC940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Warm-up exercise: .... the cold emoji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802D6C7-5479-A843-B691-10E0B604EC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87510" y="2206852"/>
            <a:ext cx="3528006" cy="3649662"/>
          </a:xfrm>
        </p:spPr>
      </p:pic>
    </p:spTree>
    <p:extLst>
      <p:ext uri="{BB962C8B-B14F-4D97-AF65-F5344CB8AC3E}">
        <p14:creationId xmlns:p14="http://schemas.microsoft.com/office/powerpoint/2010/main" val="2629934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AD900-221D-6049-BA04-DAE3B129C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155" y="183705"/>
            <a:ext cx="10131425" cy="1456267"/>
          </a:xfrm>
        </p:spPr>
        <p:txBody>
          <a:bodyPr/>
          <a:lstStyle/>
          <a:p>
            <a:pPr algn="ctr"/>
            <a:r>
              <a:rPr lang="en-US" b="1" dirty="0"/>
              <a:t>What are we going to be doing? Connecting Art &amp; math!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53C719-A452-2342-85FE-E46E0D8CA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2308" y="1639972"/>
            <a:ext cx="4978172" cy="43608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05921C-1165-DD40-AEB1-EED23B1119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259" y="1427026"/>
            <a:ext cx="4786773" cy="478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36248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61DDDE80-2DFA-4F2A-B66F-72059846BD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{CF9A8FAE-4190-EE49-8452-838D51E760EA}tf10001058</Template>
  <TotalTime>261</TotalTime>
  <Words>411</Words>
  <Application>Microsoft Macintosh PowerPoint</Application>
  <PresentationFormat>Widescreen</PresentationFormat>
  <Paragraphs>50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Wingdings</vt:lpstr>
      <vt:lpstr>Celestial</vt:lpstr>
      <vt:lpstr>Welcome, Class!</vt:lpstr>
      <vt:lpstr>My name is Olivia Oddo &amp; I’m a teaching artist!</vt:lpstr>
      <vt:lpstr>Examples of my work</vt:lpstr>
      <vt:lpstr>PowerPoint Presentation</vt:lpstr>
      <vt:lpstr>Materials: gather these items for today!</vt:lpstr>
      <vt:lpstr>Warm-up exercise: Draw a quick doodle of something that relates to each emoji icon!  </vt:lpstr>
      <vt:lpstr>Warm-up exercise: .... the hot emoji</vt:lpstr>
      <vt:lpstr>Warm-up exercise: .... the cold emoji</vt:lpstr>
      <vt:lpstr>What are we going to be doing? Connecting Art &amp; math!</vt:lpstr>
      <vt:lpstr>What do you know about cubist art? </vt:lpstr>
      <vt:lpstr>Lesson Background: cubist art</vt:lpstr>
      <vt:lpstr>Lesson Vocabulary for cubist art</vt:lpstr>
      <vt:lpstr>Lesson Vocabulary for Multiplication &amp; Division</vt:lpstr>
      <vt:lpstr>Cubist art in history: Piet Mondrian (1872-1944)</vt:lpstr>
      <vt:lpstr>Cubist art in history: louis tiffany (1848-1933)</vt:lpstr>
      <vt:lpstr>Cubist art around the world since 675 AD  </vt:lpstr>
      <vt:lpstr>PowerPoint Presentation</vt:lpstr>
      <vt:lpstr>closure</vt:lpstr>
      <vt:lpstr>Extension art activities</vt:lpstr>
      <vt:lpstr>See you next time!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Olivia Oddo</dc:creator>
  <cp:lastModifiedBy>Olivia Oddo</cp:lastModifiedBy>
  <cp:revision>40</cp:revision>
  <dcterms:created xsi:type="dcterms:W3CDTF">2021-01-12T22:33:38Z</dcterms:created>
  <dcterms:modified xsi:type="dcterms:W3CDTF">2021-10-26T23:42:58Z</dcterms:modified>
</cp:coreProperties>
</file>