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1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Image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Image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Image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1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660384004_1290x1720.jpg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Agenda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9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9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0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1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2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3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7" Type="http://schemas.openxmlformats.org/officeDocument/2006/relationships/image" Target="../media/image6.jpeg"/><Relationship Id="rId8" Type="http://schemas.openxmlformats.org/officeDocument/2006/relationships/image" Target="../media/image14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5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6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7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8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9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6" Type="http://schemas.openxmlformats.org/officeDocument/2006/relationships/image" Target="../media/image11.jpeg"/><Relationship Id="rId7" Type="http://schemas.openxmlformats.org/officeDocument/2006/relationships/image" Target="../media/image12.jpeg"/><Relationship Id="rId8" Type="http://schemas.openxmlformats.org/officeDocument/2006/relationships/image" Target="../media/image13.jpeg"/><Relationship Id="rId9" Type="http://schemas.openxmlformats.org/officeDocument/2006/relationships/image" Target="../media/image14.jpeg"/><Relationship Id="rId10" Type="http://schemas.openxmlformats.org/officeDocument/2006/relationships/image" Target="../media/image15.jpeg"/><Relationship Id="rId11" Type="http://schemas.openxmlformats.org/officeDocument/2006/relationships/image" Target="../media/image16.jpeg"/><Relationship Id="rId12" Type="http://schemas.openxmlformats.org/officeDocument/2006/relationships/image" Target="../media/image20.png"/><Relationship Id="rId13" Type="http://schemas.openxmlformats.org/officeDocument/2006/relationships/image" Target="../media/image21.png"/><Relationship Id="rId14" Type="http://schemas.openxmlformats.org/officeDocument/2006/relationships/image" Target="../media/image17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2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3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4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5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6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7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8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9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0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hyperlink" Target="https://www.britannica.com/art/comic-strip" TargetMode="External"/><Relationship Id="rId3" Type="http://schemas.openxmlformats.org/officeDocument/2006/relationships/hyperlink" Target="https://www.wikihow.com/Make-a-Comic-Strip" TargetMode="External"/><Relationship Id="rId4" Type="http://schemas.openxmlformats.org/officeDocument/2006/relationships/hyperlink" Target="https://www.commonsense.org/education/lesson-plans/comic-strip-writing" TargetMode="External"/><Relationship Id="rId5" Type="http://schemas.openxmlformats.org/officeDocument/2006/relationships/hyperlink" Target="https://www.kennedy-center.org/education/resources-for-educators/classroom-resources/lessons-and-activities/lessons/3-5/creating-comic-strips/" TargetMode="External"/><Relationship Id="rId6" Type="http://schemas.openxmlformats.org/officeDocument/2006/relationships/hyperlink" Target="https://www.readwritethink.org/classroom-resources/lesson-plans/comic-book-show-tell" TargetMode="External"/><Relationship Id="rId7" Type="http://schemas.openxmlformats.org/officeDocument/2006/relationships/hyperlink" Target="http://www.MarekBennett.com" TargetMode="Externa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Screen Shot 2021-12-02 at 1.41.23 PM.png" descr="Screen Shot 2021-12-02 at 1.41.23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87253" y="-4169673"/>
            <a:ext cx="34497195" cy="215607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1" grpId="2"/>
      <p:bldP build="whole" bldLvl="1" animBg="1" rev="0" advAuto="0" spid="15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Screen Shot 2022-03-13 at 5.56.11 PM.png" descr="Screen Shot 2022-03-13 at 5.56.11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481763" y="-4132748"/>
            <a:ext cx="34425196" cy="215157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9" grpId="1"/>
      <p:bldP build="whole" bldLvl="1" animBg="1" rev="0" advAuto="0" spid="169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Screen Shot 2022-03-14 at 9.02.03 PM.png" descr="Screen Shot 2022-03-14 at 9.02.03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665362" y="-4044518"/>
            <a:ext cx="34684857" cy="216780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1" grpId="1"/>
      <p:bldP build="whole" bldLvl="1" animBg="1" rev="0" advAuto="0" spid="171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Screen Shot 2022-03-13 at 9.59.24 PM.png" descr="Screen Shot 2022-03-13 at 9.59.24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40744" y="-4017428"/>
            <a:ext cx="34598171" cy="216238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3" grpId="1"/>
      <p:bldP build="whole" bldLvl="1" animBg="1" rev="0" advAuto="0" spid="173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Screen Shot 2022-03-13 at 6.06.57 PM.png" descr="Screen Shot 2022-03-13 at 6.06.57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476697" y="-3974273"/>
            <a:ext cx="34378789" cy="214867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5" grpId="1"/>
      <p:bldP build="whole" bldLvl="1" animBg="1" rev="0" advAuto="0" spid="175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Screen Shot 2022-03-13 at 6.14.25 PM.png" descr="Screen Shot 2022-03-13 at 6.14.25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874854" y="-4020374"/>
            <a:ext cx="35217194" cy="220107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7" grpId="1"/>
      <p:bldP build="whole" bldLvl="1" animBg="1" rev="0" advAuto="0" spid="177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Screen Shot 2022-03-13 at 6.22.46 PM.png" descr="Screen Shot 2022-03-13 at 6.22.46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823890" y="-4184602"/>
            <a:ext cx="35295689" cy="220598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9" grpId="2"/>
      <p:bldP build="whole" bldLvl="1" animBg="1" rev="0" advAuto="0" spid="179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E96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Examples of onomatopoeia…"/>
          <p:cNvSpPr txBox="1"/>
          <p:nvPr/>
        </p:nvSpPr>
        <p:spPr>
          <a:xfrm>
            <a:off x="1921072" y="2773073"/>
            <a:ext cx="20541855" cy="68722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10000"/>
              </a:lnSpc>
              <a:defRPr sz="12600">
                <a:solidFill>
                  <a:srgbClr val="FF270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Examples of onomatopoeia </a:t>
            </a:r>
          </a:p>
          <a:p>
            <a:pPr>
              <a:lnSpc>
                <a:spcPct val="110000"/>
              </a:lnSpc>
              <a:defRPr sz="12600">
                <a:solidFill>
                  <a:srgbClr val="FF270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in </a:t>
            </a:r>
          </a:p>
          <a:p>
            <a:pPr>
              <a:lnSpc>
                <a:spcPct val="110000"/>
              </a:lnSpc>
              <a:defRPr sz="12600">
                <a:solidFill>
                  <a:srgbClr val="FF270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solidFill>
                  <a:schemeClr val="accent1"/>
                </a:solidFill>
                <a:latin typeface="Futura Bold"/>
                <a:ea typeface="Futura Bold"/>
                <a:cs typeface="Futura Bold"/>
                <a:sym typeface="Futura Bold"/>
              </a:rPr>
              <a:t>‘comic strip’</a:t>
            </a:r>
            <a:r>
              <a:t> panels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1" grpId="1"/>
      <p:bldP build="whole" bldLvl="1" animBg="1" rev="0" advAuto="0" spid="181" grpId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archie-sound-effects-16.jpg" descr="archie-sound-effects-1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6949" y="552471"/>
            <a:ext cx="13453733" cy="126110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What+is+the+example+of+onomatopoeia+in+this+comic+strip.jpg" descr="What+is+the+example+of+onomatopoeia+in+this+comic+strip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59717" y="-4663116"/>
            <a:ext cx="26287463" cy="197155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images-2.jpeg" descr="images-2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05661" y="2157421"/>
            <a:ext cx="15972678" cy="89746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ikea.jpg" descr="ikea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428825" y="943301"/>
            <a:ext cx="25915580" cy="114028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images-1.jpeg" descr="images-1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23657" y="1794512"/>
            <a:ext cx="20677911" cy="105030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pe950115.jpg" descr="pe950115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748661" y="-64815"/>
            <a:ext cx="19929337" cy="134190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ono7.png" descr="ono7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227332" y="-218880"/>
            <a:ext cx="19929336" cy="141373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xit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21" dur="1000" fill="hold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7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xit" nodeType="clickEffect" presetID="10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31" dur="1000" fill="hold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10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7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xit" nodeType="clickEffect" presetID="10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41" dur="1000" fill="hold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ID="10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7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xit" nodeType="clickEffect" presetID="10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51" dur="1000" fill="hold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Class="entr" nodeType="clickEffect" presetID="10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7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Class="exit" nodeType="clickEffect" presetID="10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61" dur="1000" fill="hold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Class="entr" nodeType="clickEffect" presetID="10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67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Class="exit" nodeType="clickEffect" presetID="10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71" dur="1000" fill="hold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8" grpId="12"/>
      <p:bldP build="whole" bldLvl="1" animBg="1" rev="0" advAuto="0" spid="189" grpId="13"/>
      <p:bldP build="whole" bldLvl="1" animBg="1" rev="0" advAuto="0" spid="189" grpId="14"/>
      <p:bldP build="whole" bldLvl="1" animBg="1" rev="0" advAuto="0" spid="183" grpId="1"/>
      <p:bldP build="whole" bldLvl="1" animBg="1" rev="0" advAuto="0" spid="183" grpId="2"/>
      <p:bldP build="whole" bldLvl="1" animBg="1" rev="0" advAuto="0" spid="187" grpId="9"/>
      <p:bldP build="whole" bldLvl="1" animBg="1" rev="0" advAuto="0" spid="187" grpId="10"/>
      <p:bldP build="whole" bldLvl="1" animBg="1" rev="0" advAuto="0" spid="186" grpId="7"/>
      <p:bldP build="whole" bldLvl="1" animBg="1" rev="0" advAuto="0" spid="186" grpId="8"/>
      <p:bldP build="whole" bldLvl="1" animBg="1" rev="0" advAuto="0" spid="185" grpId="5"/>
      <p:bldP build="whole" bldLvl="1" animBg="1" rev="0" advAuto="0" spid="185" grpId="6"/>
      <p:bldP build="whole" bldLvl="1" animBg="1" rev="0" advAuto="0" spid="184" grpId="3"/>
      <p:bldP build="whole" bldLvl="1" animBg="1" rev="0" advAuto="0" spid="184" grpId="4"/>
      <p:bldP build="whole" bldLvl="1" animBg="1" rev="0" advAuto="0" spid="188" grpId="1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Screen Shot 2022-03-15 at 11.50.24 AM.png" descr="Screen Shot 2022-03-15 at 11.50.24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727087" y="-5090015"/>
            <a:ext cx="38193009" cy="238706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1" grpId="1"/>
      <p:bldP build="whole" bldLvl="1" animBg="1" rev="0" advAuto="0" spid="191" grpId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Screen Shot 2022-03-13 at 6.46.33 PM.png" descr="Screen Shot 2022-03-13 at 6.46.33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547630" y="-4084870"/>
            <a:ext cx="34434721" cy="215217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3" grpId="1"/>
      <p:bldP build="whole" bldLvl="1" animBg="1" rev="0" advAuto="0" spid="193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Comic…"/>
          <p:cNvSpPr txBox="1"/>
          <p:nvPr/>
        </p:nvSpPr>
        <p:spPr>
          <a:xfrm>
            <a:off x="7359264" y="1042989"/>
            <a:ext cx="8954568" cy="14589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22800">
                <a:solidFill>
                  <a:srgbClr val="FFFFFF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r>
              <a:rPr>
                <a:solidFill>
                  <a:schemeClr val="accent5"/>
                </a:solidFill>
              </a:rPr>
              <a:t> Comic</a:t>
            </a:r>
            <a:r>
              <a:t>  </a:t>
            </a:r>
          </a:p>
          <a:p>
            <a:pPr>
              <a:lnSpc>
                <a:spcPct val="120000"/>
              </a:lnSpc>
              <a:defRPr sz="22800">
                <a:solidFill>
                  <a:srgbClr val="FFFFFF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r>
              <a:rPr>
                <a:solidFill>
                  <a:schemeClr val="accent4"/>
                </a:solidFill>
              </a:rPr>
              <a:t>Strip </a:t>
            </a:r>
            <a:r>
              <a:t> </a:t>
            </a:r>
          </a:p>
          <a:p>
            <a:pPr>
              <a:lnSpc>
                <a:spcPct val="120000"/>
              </a:lnSpc>
              <a:defRPr sz="22800">
                <a:solidFill>
                  <a:schemeClr val="accent1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r>
              <a:t>Stories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Subtype="0" presetID="15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3" grpId="2"/>
      <p:bldP build="whole" bldLvl="1" animBg="1" rev="0" advAuto="0" spid="153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Screen Shot 2022-03-13 at 7.01.16 PM.png" descr="Screen Shot 2022-03-13 at 7.01.16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651478" y="-3933000"/>
            <a:ext cx="34775038" cy="21734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5" grpId="1"/>
      <p:bldP build="whole" bldLvl="1" animBg="1" rev="0" advAuto="0" spid="195" grpId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Screen Shot 2022-03-13 at 7.09.55 PM.png" descr="Screen Shot 2022-03-13 at 7.09.55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501350" y="-4015827"/>
            <a:ext cx="34714968" cy="216968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7" grpId="2"/>
      <p:bldP build="whole" bldLvl="1" animBg="1" rev="0" advAuto="0" spid="197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Screen Shot 2022-03-14 at 10.38.55 PM.png" descr="Screen Shot 2022-03-14 at 10.38.55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433903" y="-4299706"/>
            <a:ext cx="35623383" cy="222646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9" grpId="1"/>
      <p:bldP build="whole" bldLvl="1" animBg="1" rev="0" advAuto="0" spid="199" grpId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Unknown-5.jpeg" descr="Unknown-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6722" y="332109"/>
            <a:ext cx="8530819" cy="131025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Unknown-8.jpeg" descr="Unknown-8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78553" y="-113564"/>
            <a:ext cx="9878068" cy="139939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Unknown-7.jpeg" descr="Unknown-7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814227" y="-39859"/>
            <a:ext cx="8982866" cy="1384651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images-15.jpeg" descr="images-15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842018" y="811247"/>
            <a:ext cx="19485779" cy="121443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images-14.jpeg" descr="images-14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328791" y="-39859"/>
            <a:ext cx="8789102" cy="1384651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images-12.jpeg" descr="images-12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83963" y="1972636"/>
            <a:ext cx="22916900" cy="98215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Unknown-11.jpeg" descr="Unknown-11.jpe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377068" y="-166004"/>
            <a:ext cx="18822634" cy="140988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81dF42OL0lL._AC_SL1500_.jpg" descr="81dF42OL0lL._AC_SL1500_.jp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3229460" y="-1"/>
            <a:ext cx="10716770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95656e2a-9c0d-4ea0-883b-fc34bc1604ab.bd280efe0343d288438b21bcf19f2ac6.jpeg" descr="95656e2a-9c0d-4ea0-883b-fc34bc1604ab.bd280efe0343d288438b21bcf19f2ac6.jpe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844779" y="117871"/>
            <a:ext cx="13480258" cy="1348025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images.jpeg" descr="images.jpe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5702285" y="1957910"/>
            <a:ext cx="13480257" cy="897049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Image" descr="Image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3896479" y="-166004"/>
            <a:ext cx="9377447" cy="140988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Image" descr="Image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6514725" y="1243507"/>
            <a:ext cx="14966441" cy="1074513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Snoopy-Macys-Thanksgiving-Parade-FTR.jpg" descr="Snoopy-Macys-Thanksgiving-Parade-FTR.jp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219200" y="25399"/>
            <a:ext cx="21945600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xit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21" dur="1000" fill="hold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7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xit" nodeType="clickEffect" presetID="10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31" dur="1000" fill="hold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10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7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xit" nodeType="clickEffect" presetID="10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41" dur="1000" fill="hold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ID="10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7"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xit" nodeType="clickEffect" presetID="10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51" dur="1000" fill="hold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Class="entr" nodeType="clickEffect" presetID="10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7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Class="exit" nodeType="clickEffect" presetID="10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61" dur="1000" fill="hold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Class="entr" nodeType="clickEffect" presetID="10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67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Class="exit" nodeType="clickEffect" presetID="10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71" dur="1000" fill="hold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Class="entr" nodeType="clickEffect" presetID="10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7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Class="exit" nodeType="clickEffect" presetID="10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81" dur="1000" fill="hold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Class="entr" nodeType="clickEffect" presetID="10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6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87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Class="exit" nodeType="clickEffect" presetID="10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91" dur="1000" fill="hold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Class="entr" nodeType="clickEffect" presetID="10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6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97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Class="exit" nodeType="clickEffect" presetID="10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01" dur="1000" fill="hold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Class="entr" nodeType="clickEffect" presetID="10" grpId="2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6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7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Class="exit" nodeType="clickEffect" presetID="10" grpId="2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1" dur="1000" fill="hold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Class="entr" nodeType="clickEffect" presetID="10" grpId="2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6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7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Class="exit" nodeType="clickEffect" presetID="10" grpId="2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21" dur="1000" fill="hold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Class="entr" nodeType="clickEffect" presetID="10" grpId="2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6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7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Class="exit" nodeType="clickEffect" presetID="10" grpId="2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31" dur="1000" fill="hold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3" grpId="25"/>
      <p:bldP build="whole" bldLvl="1" animBg="1" rev="0" advAuto="0" spid="213" grpId="26"/>
      <p:bldP build="whole" bldLvl="1" animBg="1" rev="0" advAuto="0" spid="209" grpId="17"/>
      <p:bldP build="whole" bldLvl="1" animBg="1" rev="0" advAuto="0" spid="209" grpId="18"/>
      <p:bldP build="whole" bldLvl="1" animBg="1" rev="0" advAuto="0" spid="206" grpId="11"/>
      <p:bldP build="whole" bldLvl="1" animBg="1" rev="0" advAuto="0" spid="206" grpId="12"/>
      <p:bldP build="whole" bldLvl="1" animBg="1" rev="0" advAuto="0" spid="204" grpId="7"/>
      <p:bldP build="whole" bldLvl="1" animBg="1" rev="0" advAuto="0" spid="204" grpId="8"/>
      <p:bldP build="whole" bldLvl="1" animBg="1" rev="0" advAuto="0" spid="210" grpId="19"/>
      <p:bldP build="whole" bldLvl="1" animBg="1" rev="0" advAuto="0" spid="210" grpId="20"/>
      <p:bldP build="whole" bldLvl="1" animBg="1" rev="0" advAuto="0" spid="201" grpId="1"/>
      <p:bldP build="whole" bldLvl="1" animBg="1" rev="0" advAuto="0" spid="203" grpId="5"/>
      <p:bldP build="whole" bldLvl="1" animBg="1" rev="0" advAuto="0" spid="203" grpId="6"/>
      <p:bldP build="whole" bldLvl="1" animBg="1" rev="0" advAuto="0" spid="201" grpId="2"/>
      <p:bldP build="whole" bldLvl="1" animBg="1" rev="0" advAuto="0" spid="212" grpId="23"/>
      <p:bldP build="whole" bldLvl="1" animBg="1" rev="0" advAuto="0" spid="212" grpId="24"/>
      <p:bldP build="whole" bldLvl="1" animBg="1" rev="0" advAuto="0" spid="207" grpId="13"/>
      <p:bldP build="whole" bldLvl="1" animBg="1" rev="0" advAuto="0" spid="207" grpId="14"/>
      <p:bldP build="whole" bldLvl="1" animBg="1" rev="0" advAuto="0" spid="211" grpId="21"/>
      <p:bldP build="whole" bldLvl="1" animBg="1" rev="0" advAuto="0" spid="211" grpId="22"/>
      <p:bldP build="whole" bldLvl="1" animBg="1" rev="0" advAuto="0" spid="202" grpId="3"/>
      <p:bldP build="whole" bldLvl="1" animBg="1" rev="0" advAuto="0" spid="202" grpId="4"/>
      <p:bldP build="whole" bldLvl="1" animBg="1" rev="0" advAuto="0" spid="208" grpId="15"/>
      <p:bldP build="whole" bldLvl="1" animBg="1" rev="0" advAuto="0" spid="208" grpId="16"/>
      <p:bldP build="whole" bldLvl="1" animBg="1" rev="0" advAuto="0" spid="205" grpId="9"/>
      <p:bldP build="whole" bldLvl="1" animBg="1" rev="0" advAuto="0" spid="205" grpId="1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Screen Shot 2021-12-02 at 1.54.15 PM.png" descr="Screen Shot 2021-12-02 at 1.54.15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36006" y="-4184061"/>
            <a:ext cx="34172402" cy="213577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5" grpId="1"/>
      <p:bldP build="whole" bldLvl="1" animBg="1" rev="0" advAuto="0" spid="215" grpId="2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Screen Shot 2022-03-14 at 8.53.46 AM.png" descr="Screen Shot 2022-03-14 at 8.53.46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893304" y="-7129999"/>
            <a:ext cx="46785108" cy="292406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7" grpId="1"/>
      <p:bldP build="whole" bldLvl="1" animBg="1" rev="0" advAuto="0" spid="217" grpId="2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Screen Shot 2022-03-15 at 12.24.25 PM.png" descr="Screen Shot 2022-03-15 at 12.24.25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615259" y="-4001786"/>
            <a:ext cx="34954515" cy="218465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9" grpId="2"/>
      <p:bldP build="whole" bldLvl="1" animBg="1" rev="0" advAuto="0" spid="219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Screen Shot 2022-03-15 at 12.35.16 PM.png" descr="Screen Shot 2022-03-15 at 12.35.16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248358" y="-3594916"/>
            <a:ext cx="32587091" cy="203669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1" grpId="1"/>
      <p:bldP build="whole" bldLvl="1" animBg="1" rev="0" advAuto="0" spid="221" grpId="2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Screen Shot 2022-03-15 at 12.43.52 PM.png" descr="Screen Shot 2022-03-15 at 12.43.52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869081" y="-4182303"/>
            <a:ext cx="35166407" cy="219790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3" grpId="1"/>
      <p:bldP build="whole" bldLvl="1" animBg="1" rev="0" advAuto="0" spid="223" grpId="2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Screen Shot 2022-03-15 at 1.01.28 PM.png" descr="Screen Shot 2022-03-15 at 1.01.28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41058" y="-4194260"/>
            <a:ext cx="34524414" cy="215777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5" grpId="1"/>
      <p:bldP build="whole" bldLvl="1" animBg="1" rev="0" advAuto="0" spid="225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Screen Shot 2021-12-02 at 1.44.55 PM.png" descr="Screen Shot 2021-12-02 at 1.44.55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37275" y="-4007990"/>
            <a:ext cx="34203746" cy="213773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5" grpId="2"/>
      <p:bldP build="whole" bldLvl="1" animBg="1" rev="0" advAuto="0" spid="155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Screen Shot 2022-03-15 at 1.09.44 PM.png" descr="Screen Shot 2022-03-15 at 1.09.44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299876" y="-4044993"/>
            <a:ext cx="34108322" cy="213177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7" grpId="1"/>
      <p:bldP build="whole" bldLvl="1" animBg="1" rev="0" advAuto="0" spid="227" grpId="2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NOW  SHARE…"/>
          <p:cNvSpPr txBox="1"/>
          <p:nvPr/>
        </p:nvSpPr>
        <p:spPr>
          <a:xfrm>
            <a:off x="3106534" y="399707"/>
            <a:ext cx="18170932" cy="264579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80000"/>
              </a:lnSpc>
              <a:defRPr sz="118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rPr>
                <a:solidFill>
                  <a:schemeClr val="accent1"/>
                </a:solidFill>
              </a:rPr>
              <a:t>N</a:t>
            </a:r>
            <a:r>
              <a:rPr>
                <a:solidFill>
                  <a:schemeClr val="accent3"/>
                </a:solidFill>
              </a:rPr>
              <a:t>O</a:t>
            </a:r>
            <a:r>
              <a:rPr>
                <a:solidFill>
                  <a:schemeClr val="accent4"/>
                </a:solidFill>
              </a:rPr>
              <a:t>W</a:t>
            </a:r>
            <a:r>
              <a:t>  </a:t>
            </a:r>
            <a:r>
              <a:rPr>
                <a:solidFill>
                  <a:schemeClr val="accent5"/>
                </a:solidFill>
              </a:rPr>
              <a:t>S</a:t>
            </a:r>
            <a:r>
              <a:rPr>
                <a:solidFill>
                  <a:schemeClr val="accent6"/>
                </a:solidFill>
              </a:rPr>
              <a:t>H</a:t>
            </a:r>
            <a:r>
              <a:rPr>
                <a:solidFill>
                  <a:schemeClr val="accent1"/>
                </a:solidFill>
              </a:rPr>
              <a:t>A</a:t>
            </a:r>
            <a:r>
              <a:rPr>
                <a:solidFill>
                  <a:schemeClr val="accent3"/>
                </a:solidFill>
              </a:rPr>
              <a:t>R</a:t>
            </a:r>
            <a:r>
              <a:rPr>
                <a:solidFill>
                  <a:schemeClr val="accent4"/>
                </a:solidFill>
              </a:rPr>
              <a:t>E</a:t>
            </a:r>
            <a:r>
              <a:t> </a:t>
            </a:r>
          </a:p>
          <a:p>
            <a:pPr>
              <a:lnSpc>
                <a:spcPct val="180000"/>
              </a:lnSpc>
              <a:defRPr sz="118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rPr>
                <a:solidFill>
                  <a:schemeClr val="accent5"/>
                </a:solidFill>
              </a:rPr>
              <a:t>Y</a:t>
            </a:r>
            <a:r>
              <a:rPr>
                <a:solidFill>
                  <a:schemeClr val="accent6"/>
                </a:solidFill>
              </a:rPr>
              <a:t>O</a:t>
            </a:r>
            <a:r>
              <a:rPr>
                <a:solidFill>
                  <a:schemeClr val="accent1"/>
                </a:solidFill>
              </a:rPr>
              <a:t>U</a:t>
            </a:r>
            <a:r>
              <a:rPr>
                <a:solidFill>
                  <a:schemeClr val="accent3"/>
                </a:solidFill>
              </a:rPr>
              <a:t>R</a:t>
            </a:r>
            <a:r>
              <a:t>  </a:t>
            </a:r>
            <a:r>
              <a:rPr>
                <a:solidFill>
                  <a:schemeClr val="accent4"/>
                </a:solidFill>
              </a:rPr>
              <a:t>C</a:t>
            </a:r>
            <a:r>
              <a:rPr>
                <a:solidFill>
                  <a:schemeClr val="accent5"/>
                </a:solidFill>
              </a:rPr>
              <a:t>O</a:t>
            </a:r>
            <a:r>
              <a:rPr>
                <a:solidFill>
                  <a:schemeClr val="accent6"/>
                </a:solidFill>
              </a:rPr>
              <a:t>M</a:t>
            </a:r>
            <a:r>
              <a:rPr>
                <a:solidFill>
                  <a:schemeClr val="accent1"/>
                </a:solidFill>
              </a:rPr>
              <a:t>I</a:t>
            </a:r>
            <a:r>
              <a:rPr>
                <a:solidFill>
                  <a:schemeClr val="accent3"/>
                </a:solidFill>
              </a:rPr>
              <a:t>C </a:t>
            </a:r>
            <a:r>
              <a:t> </a:t>
            </a:r>
            <a:r>
              <a:rPr>
                <a:solidFill>
                  <a:schemeClr val="accent4"/>
                </a:solidFill>
              </a:rPr>
              <a:t>S</a:t>
            </a:r>
            <a:r>
              <a:rPr>
                <a:solidFill>
                  <a:schemeClr val="accent5"/>
                </a:solidFill>
              </a:rPr>
              <a:t>T</a:t>
            </a:r>
            <a:r>
              <a:rPr>
                <a:solidFill>
                  <a:schemeClr val="accent6"/>
                </a:solidFill>
              </a:rPr>
              <a:t>R</a:t>
            </a:r>
            <a:r>
              <a:rPr>
                <a:solidFill>
                  <a:schemeClr val="accent1"/>
                </a:solidFill>
              </a:rPr>
              <a:t>I</a:t>
            </a:r>
            <a:r>
              <a:rPr>
                <a:solidFill>
                  <a:schemeClr val="accent3"/>
                </a:solidFill>
              </a:rPr>
              <a:t>P</a:t>
            </a:r>
            <a:r>
              <a:rPr>
                <a:solidFill>
                  <a:schemeClr val="accent4"/>
                </a:solidFill>
              </a:rPr>
              <a:t>S </a:t>
            </a:r>
          </a:p>
          <a:p>
            <a:pPr>
              <a:lnSpc>
                <a:spcPct val="180000"/>
              </a:lnSpc>
              <a:defRPr sz="118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rPr>
                <a:solidFill>
                  <a:schemeClr val="accent5"/>
                </a:solidFill>
              </a:rPr>
              <a:t>W</a:t>
            </a:r>
            <a:r>
              <a:rPr>
                <a:solidFill>
                  <a:schemeClr val="accent6"/>
                </a:solidFill>
              </a:rPr>
              <a:t>I</a:t>
            </a:r>
            <a:r>
              <a:rPr>
                <a:solidFill>
                  <a:schemeClr val="accent1"/>
                </a:solidFill>
              </a:rPr>
              <a:t>T</a:t>
            </a:r>
            <a:r>
              <a:rPr>
                <a:solidFill>
                  <a:schemeClr val="accent3"/>
                </a:solidFill>
              </a:rPr>
              <a:t>H</a:t>
            </a:r>
            <a:r>
              <a:t>  </a:t>
            </a:r>
            <a:r>
              <a:rPr>
                <a:solidFill>
                  <a:schemeClr val="accent4"/>
                </a:solidFill>
              </a:rPr>
              <a:t>Y</a:t>
            </a:r>
            <a:r>
              <a:rPr>
                <a:solidFill>
                  <a:schemeClr val="accent5"/>
                </a:solidFill>
              </a:rPr>
              <a:t>O</a:t>
            </a:r>
            <a:r>
              <a:rPr>
                <a:solidFill>
                  <a:schemeClr val="accent6"/>
                </a:solidFill>
              </a:rPr>
              <a:t>U</a:t>
            </a:r>
            <a:r>
              <a:rPr>
                <a:solidFill>
                  <a:schemeClr val="accent1"/>
                </a:solidFill>
              </a:rPr>
              <a:t>R </a:t>
            </a:r>
          </a:p>
          <a:p>
            <a:pPr>
              <a:lnSpc>
                <a:spcPct val="180000"/>
              </a:lnSpc>
              <a:defRPr sz="118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rPr>
                <a:solidFill>
                  <a:schemeClr val="accent3"/>
                </a:solidFill>
              </a:rPr>
              <a:t>C</a:t>
            </a:r>
            <a:r>
              <a:rPr>
                <a:solidFill>
                  <a:schemeClr val="accent4"/>
                </a:solidFill>
              </a:rPr>
              <a:t>L</a:t>
            </a:r>
            <a:r>
              <a:rPr>
                <a:solidFill>
                  <a:schemeClr val="accent5"/>
                </a:solidFill>
              </a:rPr>
              <a:t>A</a:t>
            </a:r>
            <a:r>
              <a:rPr>
                <a:solidFill>
                  <a:schemeClr val="accent6"/>
                </a:solidFill>
              </a:rPr>
              <a:t>S</a:t>
            </a:r>
            <a:r>
              <a:rPr>
                <a:solidFill>
                  <a:schemeClr val="accent1"/>
                </a:solidFill>
              </a:rPr>
              <a:t>S</a:t>
            </a:r>
            <a:r>
              <a:rPr>
                <a:solidFill>
                  <a:schemeClr val="accent3"/>
                </a:solidFill>
              </a:rPr>
              <a:t>M</a:t>
            </a:r>
            <a:r>
              <a:rPr>
                <a:solidFill>
                  <a:schemeClr val="accent4"/>
                </a:solidFill>
              </a:rPr>
              <a:t>A</a:t>
            </a:r>
            <a:r>
              <a:rPr>
                <a:solidFill>
                  <a:schemeClr val="accent5"/>
                </a:solidFill>
              </a:rPr>
              <a:t>T</a:t>
            </a:r>
            <a:r>
              <a:rPr>
                <a:solidFill>
                  <a:schemeClr val="accent2"/>
                </a:solidFill>
              </a:rPr>
              <a:t>E</a:t>
            </a:r>
            <a:r>
              <a:rPr>
                <a:solidFill>
                  <a:schemeClr val="accent6"/>
                </a:solidFill>
              </a:rPr>
              <a:t>S</a:t>
            </a:r>
            <a:r>
              <a:rPr>
                <a:solidFill>
                  <a:schemeClr val="accent1"/>
                </a:solidFill>
              </a:rPr>
              <a:t>…</a:t>
            </a:r>
          </a:p>
          <a:p>
            <a:pPr>
              <a:lnSpc>
                <a:spcPct val="180000"/>
              </a:lnSpc>
              <a:defRPr b="1" i="1" sz="20800">
                <a:solidFill>
                  <a:srgbClr val="FFFFFF"/>
                </a:solidFill>
              </a:defRPr>
            </a:pPr>
          </a:p>
          <a:p>
            <a:pPr>
              <a:lnSpc>
                <a:spcPct val="180000"/>
              </a:lnSpc>
              <a:defRPr sz="136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Subtype="5" presetID="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blinds(vertical)" transition="out">
                                      <p:cBhvr>
                                        <p:cTn id="11" dur="4000" fill="hold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9" grpId="2"/>
      <p:bldP build="whole" bldLvl="1" animBg="1" rev="0" advAuto="0" spid="229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Screen Shot 2021-12-02 at 1.55.14 PM.png" descr="Screen Shot 2021-12-02 at 1.55.14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410340" y="-4262472"/>
            <a:ext cx="34421875" cy="215136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1" grpId="2"/>
      <p:bldP build="whole" bldLvl="1" animBg="1" rev="0" advAuto="0" spid="231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what one thing…"/>
          <p:cNvSpPr txBox="1"/>
          <p:nvPr/>
        </p:nvSpPr>
        <p:spPr>
          <a:xfrm>
            <a:off x="1266120" y="131966"/>
            <a:ext cx="21851761" cy="131218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50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what </a:t>
            </a:r>
            <a:r>
              <a:rPr b="1" i="1" sz="16400">
                <a:solidFill>
                  <a:schemeClr val="accent4"/>
                </a:solidFill>
                <a:latin typeface="+mn-lt"/>
                <a:ea typeface="+mn-ea"/>
                <a:cs typeface="+mn-cs"/>
                <a:sym typeface="Helvetica Neue"/>
              </a:rPr>
              <a:t>one thing</a:t>
            </a:r>
            <a:endParaRPr sz="16400">
              <a:solidFill>
                <a:schemeClr val="accent3">
                  <a:hueOff val="-274225"/>
                  <a:satOff val="26768"/>
                  <a:lumOff val="11368"/>
                </a:schemeClr>
              </a:solidFill>
            </a:endParaRPr>
          </a:p>
          <a:p>
            <a:pPr algn="l">
              <a:defRPr sz="150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did</a:t>
            </a:r>
          </a:p>
          <a:p>
            <a:pPr algn="l">
              <a:defRPr sz="150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you </a:t>
            </a:r>
          </a:p>
          <a:p>
            <a:pPr algn="l">
              <a:defRPr sz="150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learn </a:t>
            </a:r>
          </a:p>
          <a:p>
            <a:pPr algn="l">
              <a:defRPr sz="150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today…</a:t>
            </a:r>
            <a:r>
              <a:rPr sz="17200">
                <a:solidFill>
                  <a:srgbClr val="FF270F"/>
                </a:solidFill>
                <a:latin typeface="Futura Bold"/>
                <a:ea typeface="Futura Bold"/>
                <a:cs typeface="Futura Bold"/>
                <a:sym typeface="Futura Bold"/>
              </a:rPr>
              <a:t>pass</a:t>
            </a:r>
            <a:r>
              <a:t> </a:t>
            </a:r>
            <a:r>
              <a:rPr>
                <a:solidFill>
                  <a:schemeClr val="accent4"/>
                </a:solidFill>
              </a:rPr>
              <a:t>or</a:t>
            </a:r>
            <a:r>
              <a:t> </a:t>
            </a:r>
            <a:r>
              <a:rPr sz="17200">
                <a:solidFill>
                  <a:schemeClr val="accent1"/>
                </a:solidFill>
                <a:latin typeface="Futura Bold"/>
                <a:ea typeface="Futura Bold"/>
                <a:cs typeface="Futura Bold"/>
                <a:sym typeface="Futura Bold"/>
              </a:rPr>
              <a:t>play?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25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1" dur="4500" fill="hold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3" grpId="1"/>
      <p:bldP build="whole" bldLvl="1" animBg="1" rev="0" advAuto="0" spid="233" grpId="2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Screen Shot 2021-12-02 at 1.56.16 PM.png" descr="Screen Shot 2021-12-02 at 1.56.16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74837" y="-4434160"/>
            <a:ext cx="34285769" cy="214286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5" grpId="2"/>
      <p:bldP build="whole" bldLvl="1" animBg="1" rev="0" advAuto="0" spid="235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https://www.britannica.com/art/comic-strip…"/>
          <p:cNvSpPr txBox="1"/>
          <p:nvPr/>
        </p:nvSpPr>
        <p:spPr>
          <a:xfrm>
            <a:off x="740196" y="483858"/>
            <a:ext cx="22903608" cy="11943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ct val="110000"/>
              </a:lnSpc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lnSpc>
                <a:spcPct val="110000"/>
              </a:lnSpc>
              <a:defRPr u="sng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hlinkClick r:id="rId2" invalidUrl="" action="" tgtFrame="" tooltip="" history="1" highlightClick="0" endSnd="0"/>
              </a:rPr>
              <a:t>https://www.britannica.com/art/comic-strip</a:t>
            </a:r>
            <a:endParaRPr u="none"/>
          </a:p>
          <a:p>
            <a:pPr algn="l" defTabSz="457200">
              <a:lnSpc>
                <a:spcPct val="110000"/>
              </a:lnSpc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lnSpc>
                <a:spcPct val="110000"/>
              </a:lnSpc>
              <a:defRPr u="sng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hlinkClick r:id="rId3" invalidUrl="" action="" tgtFrame="" tooltip="" history="1" highlightClick="0" endSnd="0"/>
              </a:rPr>
              <a:t>https://www.wikihow.com/Make-a-Comic-Strip</a:t>
            </a:r>
            <a:endParaRPr u="none"/>
          </a:p>
          <a:p>
            <a:pPr algn="l" defTabSz="457200">
              <a:lnSpc>
                <a:spcPct val="110000"/>
              </a:lnSpc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lnSpc>
                <a:spcPct val="110000"/>
              </a:lnSpc>
              <a:defRPr u="sng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hlinkClick r:id="rId4" invalidUrl="" action="" tgtFrame="" tooltip="" history="1" highlightClick="0" endSnd="0"/>
              </a:rPr>
              <a:t>https://www.commonsense.org/education/lesson-plans/comic-strip-writing</a:t>
            </a:r>
            <a:endParaRPr u="none"/>
          </a:p>
          <a:p>
            <a:pPr algn="l" defTabSz="457200">
              <a:lnSpc>
                <a:spcPct val="110000"/>
              </a:lnSpc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lnSpc>
                <a:spcPct val="110000"/>
              </a:lnSpc>
              <a:defRPr u="sng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hlinkClick r:id="rId5" invalidUrl="" action="" tgtFrame="" tooltip="" history="1" highlightClick="0" endSnd="0"/>
              </a:rPr>
              <a:t>https://www.kennedy-center.org/education/resources-for-educators/classroom-resources/lessons-and-activities/lessons/3-5/creating-comic-strips/</a:t>
            </a:r>
            <a:endParaRPr u="none"/>
          </a:p>
          <a:p>
            <a:pPr algn="l" defTabSz="457200">
              <a:lnSpc>
                <a:spcPct val="110000"/>
              </a:lnSpc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lnSpc>
                <a:spcPct val="110000"/>
              </a:lnSpc>
              <a:defRPr u="sng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hlinkClick r:id="rId6" invalidUrl="" action="" tgtFrame="" tooltip="" history="1" highlightClick="0" endSnd="0"/>
              </a:rPr>
              <a:t>https://www.readwritethink.org/classroom-resources/lesson-plans/comic-book-show-tell</a:t>
            </a:r>
            <a:endParaRPr u="none"/>
          </a:p>
          <a:p>
            <a:pPr algn="l" defTabSz="457200">
              <a:lnSpc>
                <a:spcPct val="110000"/>
              </a:lnSpc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lnSpc>
                <a:spcPct val="110000"/>
              </a:lnSpc>
              <a:defRPr u="sng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https://www.education.com/lesson-plan/bam-pow-comic-strip-writing/</a:t>
            </a:r>
            <a:endParaRPr u="none"/>
          </a:p>
          <a:p>
            <a:pPr algn="l" defTabSz="457200">
              <a:lnSpc>
                <a:spcPct val="110000"/>
              </a:lnSpc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lnSpc>
                <a:spcPct val="110000"/>
              </a:lnSpc>
              <a:defRPr u="sng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https://www.youtube.com/watch?v=KiWdZt047Kc</a:t>
            </a:r>
            <a:endParaRPr u="none"/>
          </a:p>
          <a:p>
            <a:pPr algn="l" defTabSz="457200">
              <a:lnSpc>
                <a:spcPct val="110000"/>
              </a:lnSpc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lnSpc>
                <a:spcPct val="110000"/>
              </a:lnSpc>
              <a:defRPr u="sng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https://www.pinterest.com/pin/261560690844710770/</a:t>
            </a:r>
            <a:endParaRPr u="none"/>
          </a:p>
          <a:p>
            <a:pPr algn="l" defTabSz="457200">
              <a:lnSpc>
                <a:spcPct val="110000"/>
              </a:lnSpc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lnSpc>
                <a:spcPct val="110000"/>
              </a:lnSpc>
              <a:defRPr u="sng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hlinkClick r:id="rId7" invalidUrl="" action="" tgtFrame="" tooltip="" history="1" highlightClick="0" endSnd="0"/>
              </a:rPr>
              <a:t>www.MarekBennett.com</a:t>
            </a:r>
            <a:endParaRPr u="none"/>
          </a:p>
          <a:p>
            <a:pPr algn="l" defTabSz="457200">
              <a:lnSpc>
                <a:spcPct val="110000"/>
              </a:lnSpc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lnSpc>
                <a:spcPct val="110000"/>
              </a:lnSpc>
              <a:defRPr u="sng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https://www.gocomics.com/comics/lists/1626949/peanuts-snoopy-happy-dance</a:t>
            </a:r>
            <a:endParaRPr u="none"/>
          </a:p>
          <a:p>
            <a:pPr algn="l" defTabSz="457200">
              <a:lnSpc>
                <a:spcPct val="110000"/>
              </a:lnSpc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lnSpc>
                <a:spcPct val="110000"/>
              </a:lnSpc>
              <a:defRPr u="sng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https://libguides.asu.edu/c.php?g=613607&amp;p=4263347</a:t>
            </a:r>
            <a:endParaRPr u="none"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7" grpId="1"/>
      <p:bldP build="whole" bldLvl="1" animBg="1" rev="0" advAuto="0" spid="237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In the next hour, you will:…"/>
          <p:cNvSpPr txBox="1"/>
          <p:nvPr/>
        </p:nvSpPr>
        <p:spPr>
          <a:xfrm>
            <a:off x="1341685" y="3003"/>
            <a:ext cx="24094623" cy="451087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160000"/>
              </a:lnSpc>
              <a:defRPr sz="91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sz="9600"/>
              <a:t>In the next</a:t>
            </a:r>
            <a:r>
              <a:rPr sz="9600">
                <a:latin typeface="Futura Bold"/>
                <a:ea typeface="Futura Bold"/>
                <a:cs typeface="Futura Bold"/>
                <a:sym typeface="Futura Bold"/>
              </a:rPr>
              <a:t> </a:t>
            </a:r>
            <a:r>
              <a:rPr sz="13400">
                <a:solidFill>
                  <a:schemeClr val="accent4"/>
                </a:solidFill>
                <a:latin typeface="Futura Bold"/>
                <a:ea typeface="Futura Bold"/>
                <a:cs typeface="Futura Bold"/>
                <a:sym typeface="Futura Bold"/>
              </a:rPr>
              <a:t>h</a:t>
            </a:r>
            <a:r>
              <a:rPr sz="13400">
                <a:solidFill>
                  <a:srgbClr val="FF270F"/>
                </a:solidFill>
                <a:latin typeface="Futura Bold"/>
                <a:ea typeface="Futura Bold"/>
                <a:cs typeface="Futura Bold"/>
                <a:sym typeface="Futura Bold"/>
              </a:rPr>
              <a:t>o</a:t>
            </a:r>
            <a:r>
              <a:rPr sz="13400">
                <a:solidFill>
                  <a:schemeClr val="accent1"/>
                </a:solidFill>
                <a:latin typeface="Futura Bold"/>
                <a:ea typeface="Futura Bold"/>
                <a:cs typeface="Futura Bold"/>
                <a:sym typeface="Futura Bold"/>
              </a:rPr>
              <a:t>u</a:t>
            </a:r>
            <a:r>
              <a:rPr sz="13400">
                <a:solidFill>
                  <a:schemeClr val="accent4"/>
                </a:solidFill>
                <a:latin typeface="Futura Bold"/>
                <a:ea typeface="Futura Bold"/>
                <a:cs typeface="Futura Bold"/>
                <a:sym typeface="Futura Bold"/>
              </a:rPr>
              <a:t>r</a:t>
            </a:r>
            <a:r>
              <a:rPr sz="13400">
                <a:solidFill>
                  <a:srgbClr val="FF2911"/>
                </a:solidFill>
                <a:latin typeface="Futura Bold"/>
                <a:ea typeface="Futura Bold"/>
                <a:cs typeface="Futura Bold"/>
                <a:sym typeface="Futura Bold"/>
              </a:rPr>
              <a:t>,</a:t>
            </a:r>
            <a:r>
              <a:rPr sz="13400">
                <a:solidFill>
                  <a:srgbClr val="FF2911"/>
                </a:solidFill>
              </a:rPr>
              <a:t> </a:t>
            </a:r>
            <a:r>
              <a:rPr sz="9600"/>
              <a:t>you will:</a:t>
            </a:r>
            <a:endParaRPr sz="9600"/>
          </a:p>
          <a:p>
            <a:pPr marL="847645" indent="-847645" algn="l">
              <a:lnSpc>
                <a:spcPct val="160000"/>
              </a:lnSpc>
              <a:buSzPct val="123000"/>
              <a:buChar char="-"/>
              <a:defRPr sz="5400">
                <a:solidFill>
                  <a:schemeClr val="accent1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evaluate comic strips by looking at their words &amp; pictures: how both                                  work together to tell a story</a:t>
            </a:r>
          </a:p>
          <a:p>
            <a:pPr marL="847645" indent="-847645" algn="l">
              <a:lnSpc>
                <a:spcPct val="160000"/>
              </a:lnSpc>
              <a:buSzPct val="123000"/>
              <a:buChar char="-"/>
              <a:defRPr sz="5400">
                <a:solidFill>
                  <a:schemeClr val="accent1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learn comic strip ‘language’ </a:t>
            </a:r>
          </a:p>
          <a:p>
            <a:pPr marL="847645" indent="-847645" algn="l">
              <a:lnSpc>
                <a:spcPct val="160000"/>
              </a:lnSpc>
              <a:buSzPct val="123000"/>
              <a:buChar char="-"/>
              <a:defRPr sz="5400">
                <a:solidFill>
                  <a:schemeClr val="accent1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create a ‘template’ for your 4 - panel comic strip   </a:t>
            </a:r>
          </a:p>
          <a:p>
            <a:pPr marL="847645" indent="-847645" algn="l">
              <a:lnSpc>
                <a:spcPct val="160000"/>
              </a:lnSpc>
              <a:buSzPct val="123000"/>
              <a:buChar char="-"/>
              <a:defRPr sz="5400">
                <a:solidFill>
                  <a:schemeClr val="accent1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draw a story using only pictures in 4 panels, but include one onomatopoeia word                 </a:t>
            </a:r>
          </a:p>
          <a:p>
            <a:pPr algn="l">
              <a:lnSpc>
                <a:spcPct val="160000"/>
              </a:lnSpc>
              <a:defRPr sz="5200">
                <a:solidFill>
                  <a:schemeClr val="accent1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>
              <a:lnSpc>
                <a:spcPct val="160000"/>
              </a:lnSpc>
              <a:defRPr sz="91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sz="9600"/>
              <a:t> </a:t>
            </a:r>
            <a:endParaRPr sz="9600"/>
          </a:p>
          <a:p>
            <a:pPr algn="l">
              <a:lnSpc>
                <a:spcPct val="160000"/>
              </a:lnSpc>
              <a:defRPr sz="5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</a:p>
          <a:p>
            <a:pPr algn="l">
              <a:lnSpc>
                <a:spcPct val="160000"/>
              </a:lnSpc>
              <a:defRPr sz="5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algn="l">
              <a:lnSpc>
                <a:spcPct val="160000"/>
              </a:lnSpc>
              <a:defRPr sz="48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algn="l">
              <a:lnSpc>
                <a:spcPct val="160000"/>
              </a:lnSpc>
              <a:defRPr sz="5600">
                <a:solidFill>
                  <a:schemeClr val="accent4"/>
                </a:solidFill>
                <a:latin typeface="Futura"/>
                <a:ea typeface="Futura"/>
                <a:cs typeface="Futura"/>
                <a:sym typeface="Futura"/>
              </a:defRPr>
            </a:pPr>
            <a:endParaRPr sz="9600"/>
          </a:p>
          <a:p>
            <a:pPr algn="l">
              <a:lnSpc>
                <a:spcPct val="160000"/>
              </a:lnSpc>
              <a:defRPr sz="9100">
                <a:solidFill>
                  <a:schemeClr val="accent4"/>
                </a:solidFill>
                <a:latin typeface="Futura"/>
                <a:ea typeface="Futura"/>
                <a:cs typeface="Futura"/>
                <a:sym typeface="Futura"/>
              </a:defRPr>
            </a:pPr>
            <a:endParaRPr sz="9600"/>
          </a:p>
          <a:p>
            <a:pPr algn="l">
              <a:lnSpc>
                <a:spcPct val="160000"/>
              </a:lnSpc>
              <a:defRPr sz="9100">
                <a:solidFill>
                  <a:schemeClr val="accent4"/>
                </a:solidFill>
                <a:latin typeface="Futura"/>
                <a:ea typeface="Futura"/>
                <a:cs typeface="Futura"/>
                <a:sym typeface="Futura"/>
              </a:defRPr>
            </a:pPr>
            <a:endParaRPr sz="9600"/>
          </a:p>
          <a:p>
            <a:pPr algn="l">
              <a:lnSpc>
                <a:spcPct val="160000"/>
              </a:lnSpc>
              <a:defRPr sz="9100">
                <a:solidFill>
                  <a:schemeClr val="accent4"/>
                </a:solidFill>
                <a:latin typeface="Futura"/>
                <a:ea typeface="Futura"/>
                <a:cs typeface="Futura"/>
                <a:sym typeface="Futura"/>
              </a:defRPr>
            </a:pPr>
            <a:endParaRPr sz="9600"/>
          </a:p>
          <a:p>
            <a:pPr algn="l" defTabSz="457200">
              <a:lnSpc>
                <a:spcPct val="160000"/>
              </a:lnSpc>
              <a:spcBef>
                <a:spcPts val="1200"/>
              </a:spcBef>
              <a:defRPr sz="5200">
                <a:solidFill>
                  <a:srgbClr val="000000"/>
                </a:solidFill>
              </a:defRPr>
            </a:pPr>
            <a:endParaRPr sz="1200">
              <a:latin typeface="Times Roman"/>
              <a:ea typeface="Times Roman"/>
              <a:cs typeface="Times Roman"/>
              <a:sym typeface="Times Roman"/>
            </a:endParaRPr>
          </a:p>
          <a:p>
            <a:pPr marL="208127" indent="-208127" algn="l" defTabSz="457200">
              <a:lnSpc>
                <a:spcPct val="160000"/>
              </a:lnSpc>
              <a:spcBef>
                <a:spcPts val="1200"/>
              </a:spcBef>
              <a:buSzPct val="123000"/>
              <a:buChar char="-"/>
              <a:defRPr sz="1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marL="891208" indent="-243508" algn="l" defTabSz="457200">
              <a:lnSpc>
                <a:spcPct val="160000"/>
              </a:lnSpc>
              <a:buSzPct val="123000"/>
              <a:buChar char="-"/>
              <a:tabLst>
                <a:tab pos="457200" algn="l"/>
              </a:tabLst>
              <a:defRPr sz="18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304799" indent="342900" algn="l" defTabSz="457200">
              <a:lnSpc>
                <a:spcPct val="160000"/>
              </a:lnSpc>
              <a:buClr>
                <a:srgbClr val="2C2C2C"/>
              </a:buClr>
              <a:buSzPct val="123000"/>
              <a:buChar char=""/>
              <a:tabLst>
                <a:tab pos="457200" algn="l"/>
              </a:tabLst>
              <a:defRPr sz="3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891208" indent="-243508" algn="l" defTabSz="457200">
              <a:lnSpc>
                <a:spcPct val="160000"/>
              </a:lnSpc>
              <a:buSzPct val="123000"/>
              <a:buChar char="-"/>
              <a:tabLst>
                <a:tab pos="457200" algn="l"/>
              </a:tabLst>
              <a:defRPr sz="18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647700" algn="l" defTabSz="457200">
              <a:lnSpc>
                <a:spcPct val="160000"/>
              </a:lnSpc>
              <a:tabLst>
                <a:tab pos="457200" algn="l"/>
              </a:tabLst>
              <a:defRPr sz="18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4800">
              <a:latin typeface="Futura"/>
              <a:ea typeface="Futura"/>
              <a:cs typeface="Futura"/>
              <a:sym typeface="Futura"/>
            </a:endParaRPr>
          </a:p>
          <a:p>
            <a:pPr algn="l">
              <a:lnSpc>
                <a:spcPct val="160000"/>
              </a:lnSpc>
              <a:defRPr sz="91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>
              <a:lnSpc>
                <a:spcPct val="160000"/>
              </a:lnSpc>
              <a:defRPr sz="91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>
              <a:lnSpc>
                <a:spcPct val="160000"/>
              </a:lnSpc>
              <a:defRPr sz="6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algn="l">
              <a:lnSpc>
                <a:spcPct val="160000"/>
              </a:lnSpc>
              <a:defRPr sz="6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</a:t>
            </a:r>
          </a:p>
          <a:p>
            <a:pPr>
              <a:lnSpc>
                <a:spcPct val="160000"/>
              </a:lnSpc>
              <a:defRPr sz="8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>
              <a:lnSpc>
                <a:spcPct val="160000"/>
              </a:lnSpc>
              <a:defRPr>
                <a:solidFill>
                  <a:srgbClr val="000000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7" grpId="1"/>
      <p:bldP build="whole" bldLvl="1" animBg="1" rev="0" advAuto="0" spid="157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Screen Shot 2021-12-02 at 1.51.39 PM.png" descr="Screen Shot 2021-12-02 at 1.51.39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434256" y="-4113854"/>
            <a:ext cx="34386848" cy="214917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9" grpId="2"/>
      <p:bldP build="whole" bldLvl="1" animBg="1" rev="0" advAuto="0" spid="15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583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notebook/journal…"/>
          <p:cNvSpPr txBox="1"/>
          <p:nvPr/>
        </p:nvSpPr>
        <p:spPr>
          <a:xfrm>
            <a:off x="5522044" y="1771625"/>
            <a:ext cx="13339912" cy="118066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50000"/>
              </a:lnSpc>
              <a:defRPr sz="7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notebook/journal</a:t>
            </a:r>
          </a:p>
          <a:p>
            <a:pPr>
              <a:lnSpc>
                <a:spcPct val="150000"/>
              </a:lnSpc>
              <a:defRPr sz="7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one sheet from your sketchpad   </a:t>
            </a:r>
          </a:p>
          <a:p>
            <a:pPr>
              <a:lnSpc>
                <a:spcPct val="150000"/>
              </a:lnSpc>
              <a:defRPr sz="7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pencil</a:t>
            </a:r>
          </a:p>
          <a:p>
            <a:pPr>
              <a:lnSpc>
                <a:spcPct val="150000"/>
              </a:lnSpc>
              <a:defRPr sz="7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eraser</a:t>
            </a:r>
          </a:p>
          <a:p>
            <a:pPr>
              <a:lnSpc>
                <a:spcPct val="150000"/>
              </a:lnSpc>
              <a:defRPr sz="7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color markers</a:t>
            </a:r>
          </a:p>
          <a:p>
            <a:pPr>
              <a:lnSpc>
                <a:spcPct val="150000"/>
              </a:lnSpc>
              <a:defRPr sz="7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black marker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1" grpId="1"/>
      <p:bldP build="whole" bldLvl="1" animBg="1" rev="0" advAuto="0" spid="161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Screen Shot 2021-12-02 at 1.52.45 PM.png" descr="Screen Shot 2021-12-02 at 1.52.45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513455" y="-4350060"/>
            <a:ext cx="34831202" cy="217695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3" grpId="1"/>
      <p:bldP build="whole" bldLvl="1" animBg="1" rev="0" advAuto="0" spid="163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comic strip…"/>
          <p:cNvSpPr txBox="1"/>
          <p:nvPr/>
        </p:nvSpPr>
        <p:spPr>
          <a:xfrm>
            <a:off x="8074715" y="666066"/>
            <a:ext cx="7686825" cy="18756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70000"/>
              </a:lnSpc>
              <a:defRPr sz="6800">
                <a:solidFill>
                  <a:schemeClr val="accent1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comic strip</a:t>
            </a:r>
          </a:p>
          <a:p>
            <a:pPr>
              <a:lnSpc>
                <a:spcPct val="170000"/>
              </a:lnSpc>
              <a:defRPr sz="6800">
                <a:solidFill>
                  <a:schemeClr val="accent4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sequence</a:t>
            </a:r>
          </a:p>
          <a:p>
            <a:pPr>
              <a:lnSpc>
                <a:spcPct val="170000"/>
              </a:lnSpc>
              <a:defRPr sz="6800">
                <a:solidFill>
                  <a:schemeClr val="accent3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storyboard</a:t>
            </a:r>
          </a:p>
          <a:p>
            <a:pPr>
              <a:lnSpc>
                <a:spcPct val="170000"/>
              </a:lnSpc>
              <a:defRPr sz="6800">
                <a:solidFill>
                  <a:schemeClr val="accent5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dialogue</a:t>
            </a:r>
            <a:r>
              <a:rPr i="1"/>
              <a:t> (optional)</a:t>
            </a:r>
            <a:endParaRPr i="1"/>
          </a:p>
          <a:p>
            <a:pPr>
              <a:lnSpc>
                <a:spcPct val="170000"/>
              </a:lnSpc>
              <a:defRPr sz="6800">
                <a:solidFill>
                  <a:schemeClr val="accent6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speech bubble</a:t>
            </a:r>
          </a:p>
          <a:p>
            <a:pPr>
              <a:lnSpc>
                <a:spcPct val="170000"/>
              </a:lnSpc>
              <a:defRPr sz="6800">
                <a:solidFill>
                  <a:schemeClr val="accent2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template / panel</a:t>
            </a:r>
          </a:p>
          <a:p>
            <a:pPr>
              <a:lnSpc>
                <a:spcPct val="170000"/>
              </a:lnSpc>
              <a:defRPr sz="6800">
                <a:solidFill>
                  <a:schemeClr val="accent4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>
              <a:lnSpc>
                <a:spcPct val="170000"/>
              </a:lnSpc>
              <a:defRPr sz="6800">
                <a:solidFill>
                  <a:schemeClr val="accent4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>
              <a:lnSpc>
                <a:spcPct val="170000"/>
              </a:lnSpc>
              <a:defRPr sz="6800">
                <a:solidFill>
                  <a:schemeClr val="accent4"/>
                </a:solidFill>
                <a:latin typeface="Futura"/>
                <a:ea typeface="Futura"/>
                <a:cs typeface="Futura"/>
                <a:sym typeface="Futur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5" grpId="1"/>
      <p:bldP build="whole" bldLvl="1" animBg="1" rev="0" advAuto="0" spid="165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Screen Shot 2022-03-13 at 5.20.16 PM.png" descr="Screen Shot 2022-03-13 at 5.20.16 PM.png"/>
          <p:cNvPicPr>
            <a:picLocks noChangeAspect="1"/>
          </p:cNvPicPr>
          <p:nvPr/>
        </p:nvPicPr>
        <p:blipFill>
          <a:blip r:embed="rId2">
            <a:extLst/>
          </a:blip>
          <a:srcRect l="3072" t="0" r="0" b="3555"/>
          <a:stretch>
            <a:fillRect/>
          </a:stretch>
        </p:blipFill>
        <p:spPr>
          <a:xfrm>
            <a:off x="-2221323" y="-4623126"/>
            <a:ext cx="33280809" cy="206968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7" grpId="1"/>
      <p:bldP build="whole" bldLvl="1" animBg="1" rev="0" advAuto="0" spid="167" grpId="2"/>
    </p:bldLst>
  </p:timing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2.png"/></Relationships>
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blipFill rotWithShape="1">
              <a:blip r:embed="rId1"/>
              <a:srcRect l="0" t="0" r="0" b="0"/>
              <a:tile tx="0" ty="0" sx="100000" sy="100000" flip="none" algn="tl"/>
            </a:blip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blipFill rotWithShape="1">
              <a:blip r:embed="rId1"/>
              <a:srcRect l="0" t="0" r="0" b="0"/>
              <a:tile tx="0" ty="0" sx="100000" sy="100000" flip="none" algn="tl"/>
            </a:blip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