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/>
    <p:restoredTop sz="94683"/>
  </p:normalViewPr>
  <p:slideViewPr>
    <p:cSldViewPr snapToGrid="0" snapToObjects="1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3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2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65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8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6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2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0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5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9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1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2FB039-CE36-B549-AA34-C4CF8E43780E}" type="datetimeFigureOut">
              <a:rPr lang="en-US" smtClean="0"/>
              <a:t>2/10/22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8DC97-039E-1F47-AE8F-519EA965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9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3783-6905-B94C-942A-8A3FD28E8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50985"/>
            <a:ext cx="8825658" cy="3329581"/>
          </a:xfrm>
        </p:spPr>
        <p:txBody>
          <a:bodyPr/>
          <a:lstStyle/>
          <a:p>
            <a:r>
              <a:rPr lang="en-US" dirty="0"/>
              <a:t>Welcome back, class!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14B9CE-52B0-DD49-A383-7BA063D7F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8825658" cy="1554409"/>
          </a:xfrm>
        </p:spPr>
        <p:txBody>
          <a:bodyPr>
            <a:normAutofit/>
          </a:bodyPr>
          <a:lstStyle/>
          <a:p>
            <a:r>
              <a:rPr lang="en-US" dirty="0"/>
              <a:t>Project #3 Finished – Mini Project </a:t>
            </a:r>
          </a:p>
          <a:p>
            <a:r>
              <a:rPr lang="en-US" dirty="0"/>
              <a:t>Meeting #9</a:t>
            </a:r>
          </a:p>
          <a:p>
            <a:r>
              <a:rPr lang="en-US" dirty="0"/>
              <a:t>02/10/22 &amp; 02/11/22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17258-3F19-9D49-AC40-400F22065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634" y="4949906"/>
            <a:ext cx="1493808" cy="15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9071-62CE-6E4E-AA84-412B0C59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special day is coming up next week?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E3E3ED-6AFA-A14A-9172-5692BC7BA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2" y="2088670"/>
            <a:ext cx="7543321" cy="42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2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2D472-FD7E-1C41-B334-F679B350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”Hearty” Creature Mini Project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689BF1-38C5-B84E-A939-21760490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852" y="1423358"/>
            <a:ext cx="4485735" cy="515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2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4D250-9A01-2645-B37D-6C3A6F02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C4E4-9F12-F146-BC90-BCA4CD10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Your creature or animal should primarily include hearts!</a:t>
            </a:r>
          </a:p>
          <a:p>
            <a:r>
              <a:rPr lang="en-US" sz="3200" dirty="0"/>
              <a:t>Your creature can be any combo of color(s).</a:t>
            </a:r>
          </a:p>
          <a:p>
            <a:r>
              <a:rPr lang="en-US" sz="3200" dirty="0"/>
              <a:t>You can </a:t>
            </a:r>
            <a:r>
              <a:rPr lang="en-US" sz="3200" b="1" u="sng"/>
              <a:t>divide</a:t>
            </a:r>
            <a:r>
              <a:rPr lang="en-US" sz="3200"/>
              <a:t> up </a:t>
            </a:r>
            <a:r>
              <a:rPr lang="en-US" sz="3200" dirty="0"/>
              <a:t>the heart shapes to create wings, eyes, noses, ears, etc.!</a:t>
            </a:r>
          </a:p>
          <a:p>
            <a:r>
              <a:rPr lang="en-US" sz="3200" dirty="0"/>
              <a:t>Have fun creating!</a:t>
            </a:r>
          </a:p>
        </p:txBody>
      </p:sp>
    </p:spTree>
    <p:extLst>
      <p:ext uri="{BB962C8B-B14F-4D97-AF65-F5344CB8AC3E}">
        <p14:creationId xmlns:p14="http://schemas.microsoft.com/office/powerpoint/2010/main" val="176266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BF8E8-A864-9846-9B34-C69B3B5CD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CDA7D-5EDA-B541-9A9A-EB0C022A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644" y="1665422"/>
            <a:ext cx="8633167" cy="45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B549-BC41-7B44-B47A-C272CB0B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289AF-1328-1443-814B-21C397AC8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734" y="1501531"/>
            <a:ext cx="3594511" cy="5042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96493-0467-C843-BEA4-0D5DBA55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691" y="1774668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1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59A5-1E0F-2140-8AD2-6E6D37A4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FAEAFF-C859-1844-AA53-48B35DC77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64" y="1488296"/>
            <a:ext cx="4622800" cy="505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D09E7-FF1A-C047-8437-143CECADF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479" y="1977248"/>
            <a:ext cx="4538332" cy="3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22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61244-A87E-8340-AF6E-DDBFCDEC9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broken down </a:t>
            </a:r>
            <a:r>
              <a:rPr lang="en-US" dirty="0">
                <a:sym typeface="Wingdings" pitchFamily="2" charset="2"/>
              </a:rPr>
              <a:t>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F09FB-768F-AC4C-9A2F-C5E00C763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931" y="1448877"/>
            <a:ext cx="6412542" cy="500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4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{F2ADDB70-6897-484E-8BF2-71A898A1E5CB}tf10001062</Template>
  <TotalTime>24</TotalTime>
  <Words>89</Words>
  <Application>Microsoft Macintosh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Ion</vt:lpstr>
      <vt:lpstr>Welcome back, class!</vt:lpstr>
      <vt:lpstr>What special day is coming up next week? </vt:lpstr>
      <vt:lpstr>”Hearty” Creature Mini Project  </vt:lpstr>
      <vt:lpstr>Instructions  </vt:lpstr>
      <vt:lpstr>Examples  </vt:lpstr>
      <vt:lpstr>Examples  </vt:lpstr>
      <vt:lpstr>Examples </vt:lpstr>
      <vt:lpstr>Example broken down 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back, class!</dc:title>
  <dc:creator>Olivia Oddo</dc:creator>
  <cp:lastModifiedBy>Olivia Oddo</cp:lastModifiedBy>
  <cp:revision>4</cp:revision>
  <dcterms:created xsi:type="dcterms:W3CDTF">2022-02-10T17:10:23Z</dcterms:created>
  <dcterms:modified xsi:type="dcterms:W3CDTF">2022-02-10T17:35:05Z</dcterms:modified>
</cp:coreProperties>
</file>