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79" r:id="rId5"/>
    <p:sldId id="271" r:id="rId6"/>
    <p:sldId id="274" r:id="rId7"/>
    <p:sldId id="280" r:id="rId8"/>
    <p:sldId id="276" r:id="rId9"/>
    <p:sldId id="259" r:id="rId10"/>
    <p:sldId id="264" r:id="rId11"/>
    <p:sldId id="263" r:id="rId12"/>
    <p:sldId id="266" r:id="rId13"/>
    <p:sldId id="281" r:id="rId14"/>
    <p:sldId id="282" r:id="rId15"/>
    <p:sldId id="267" r:id="rId16"/>
    <p:sldId id="283" r:id="rId17"/>
    <p:sldId id="272" r:id="rId18"/>
    <p:sldId id="269" r:id="rId19"/>
    <p:sldId id="270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5369"/>
  </p:normalViewPr>
  <p:slideViewPr>
    <p:cSldViewPr snapToGrid="0" snapToObjects="1">
      <p:cViewPr varScale="1">
        <p:scale>
          <a:sx n="74" d="100"/>
          <a:sy n="74" d="100"/>
        </p:scale>
        <p:origin x="17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sPbHcJW3WM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Zef5jUueyI" TargetMode="Externa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cPRNIycl7U" TargetMode="Externa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playground.com/index_geometry.html" TargetMode="External"/><Relationship Id="rId2" Type="http://schemas.openxmlformats.org/officeDocument/2006/relationships/hyperlink" Target="http://weavesilk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orwithleo.com/artstudio.php?PHPSESSID=46aae1ddc70aa2b00571af541ea33790" TargetMode="External"/><Relationship Id="rId4" Type="http://schemas.openxmlformats.org/officeDocument/2006/relationships/hyperlink" Target="https://www.sheppardsoftware.com/mathgames/menus/geometry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CF2-C0B1-6B4D-B945-8A0EF3E899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Welcome,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4FB60-1D44-5D44-ADF9-788396616E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 #1 – Intro</a:t>
            </a:r>
          </a:p>
          <a:p>
            <a:r>
              <a:rPr lang="en-US" dirty="0"/>
              <a:t>Meeting #1</a:t>
            </a:r>
          </a:p>
          <a:p>
            <a:r>
              <a:rPr lang="en-US" dirty="0"/>
              <a:t>10/28/2021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3333-E5A3-D047-95FC-E6B0E30FB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63" y="4960137"/>
            <a:ext cx="1582032" cy="16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1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EA447-E1E5-AD42-9A77-A5771F08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99" y="603849"/>
            <a:ext cx="10131425" cy="1456267"/>
          </a:xfrm>
        </p:spPr>
        <p:txBody>
          <a:bodyPr/>
          <a:lstStyle/>
          <a:p>
            <a:r>
              <a:rPr lang="en-US" b="1" dirty="0"/>
              <a:t>What do you know about place value in art?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5DA9B-CD75-2749-A53B-7DEF21F2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060116"/>
            <a:ext cx="4508709" cy="4508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BA913-9D0C-2044-A75E-B415C7C8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11" y="2334292"/>
            <a:ext cx="4759864" cy="396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5DA9-C156-484D-B5B9-BDF1E00D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94" y="569343"/>
            <a:ext cx="10494033" cy="1456267"/>
          </a:xfrm>
        </p:spPr>
        <p:txBody>
          <a:bodyPr/>
          <a:lstStyle/>
          <a:p>
            <a:r>
              <a:rPr lang="en-US" b="1" dirty="0"/>
              <a:t>Lesson Background: Place value in 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D30E1-E93A-254C-A9C4-9BC492E6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11" y="1853081"/>
            <a:ext cx="3109821" cy="4141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019D6-A803-874F-9553-62D598776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2159000"/>
            <a:ext cx="1955800" cy="2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84C7A-A6D7-E94B-8CE1-93FC4AD34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97" y="1853081"/>
            <a:ext cx="3434706" cy="4141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DFAFF-33DA-9943-9791-FDB27A34A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06" t="5534" r="1782" b="2138"/>
          <a:stretch/>
        </p:blipFill>
        <p:spPr>
          <a:xfrm>
            <a:off x="7836120" y="1853081"/>
            <a:ext cx="3678413" cy="41410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4C40D6-D5BA-AB48-B4CE-CBDFA54BBD43}"/>
              </a:ext>
            </a:extLst>
          </p:cNvPr>
          <p:cNvSpPr/>
          <p:nvPr/>
        </p:nvSpPr>
        <p:spPr>
          <a:xfrm>
            <a:off x="3313303" y="6272343"/>
            <a:ext cx="5127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https://www.youtube.com/watch?v=UsPbHcJW3WM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0E56-B656-6B48-AD2D-333CA5457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88" y="571500"/>
            <a:ext cx="10131425" cy="1456267"/>
          </a:xfrm>
        </p:spPr>
        <p:txBody>
          <a:bodyPr/>
          <a:lstStyle/>
          <a:p>
            <a:r>
              <a:rPr lang="en-US" b="1" dirty="0"/>
              <a:t>Lesson Vocab for place value in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BFAA-A675-D545-BA8A-FAF7EE09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27767"/>
            <a:ext cx="6531429" cy="4830233"/>
          </a:xfrm>
        </p:spPr>
        <p:txBody>
          <a:bodyPr>
            <a:normAutofit lnSpcReduction="10000"/>
          </a:bodyPr>
          <a:lstStyle/>
          <a:p>
            <a:r>
              <a:rPr lang="en-US" sz="3200" b="1" u="sng" dirty="0"/>
              <a:t>Orphism </a:t>
            </a:r>
            <a:r>
              <a:rPr lang="en-US" sz="3200" dirty="0"/>
              <a:t>– The combo of form, light, and color to express harmony within a figure.</a:t>
            </a:r>
          </a:p>
          <a:p>
            <a:r>
              <a:rPr lang="en-US" sz="3200" b="1" u="sng" dirty="0"/>
              <a:t>Average</a:t>
            </a:r>
            <a:r>
              <a:rPr lang="en-US" sz="3200" dirty="0"/>
              <a:t> – How many of an object are in a set. Such as shapes. </a:t>
            </a:r>
          </a:p>
          <a:p>
            <a:r>
              <a:rPr lang="en-US" sz="3200" b="1" u="sng" dirty="0"/>
              <a:t>Silhouette </a:t>
            </a:r>
            <a:r>
              <a:rPr lang="en-US" sz="3200" dirty="0"/>
              <a:t>– An image or design in a single color. Such as a shadow. </a:t>
            </a:r>
            <a:endParaRPr lang="en-US" sz="3200" b="1" u="sng" dirty="0"/>
          </a:p>
          <a:p>
            <a:r>
              <a:rPr lang="en-US" sz="3200" b="1" u="sng" dirty="0"/>
              <a:t>Picture Plane </a:t>
            </a:r>
            <a:r>
              <a:rPr lang="en-US" sz="3200" dirty="0"/>
              <a:t>– The drawing surface of a picture that goes up and down, left to right. </a:t>
            </a:r>
            <a:endParaRPr lang="en-US" sz="3200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3B0B8-7A8A-844C-AB1C-47B5E08EF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472" y="2027767"/>
            <a:ext cx="4167692" cy="42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44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0E56-B656-6B48-AD2D-333CA5457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88" y="571500"/>
            <a:ext cx="10131425" cy="1456267"/>
          </a:xfrm>
        </p:spPr>
        <p:txBody>
          <a:bodyPr/>
          <a:lstStyle/>
          <a:p>
            <a:r>
              <a:rPr lang="en-US" b="1" dirty="0"/>
              <a:t>Lesson Vocab for place value in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BFAA-A675-D545-BA8A-FAF7EE09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27767"/>
            <a:ext cx="6531429" cy="4830233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Place Value chart </a:t>
            </a:r>
            <a:r>
              <a:rPr lang="en-US" sz="3200" dirty="0"/>
              <a:t>– A chart that shows the value of the digits in a number.</a:t>
            </a:r>
          </a:p>
          <a:p>
            <a:r>
              <a:rPr lang="en-US" sz="3200" b="1" u="sng" dirty="0"/>
              <a:t>Place</a:t>
            </a:r>
            <a:r>
              <a:rPr lang="en-US" sz="3200" dirty="0"/>
              <a:t> – The position of a digit in a number.</a:t>
            </a:r>
          </a:p>
          <a:p>
            <a:r>
              <a:rPr lang="en-US" sz="3200" b="1" u="sng" dirty="0"/>
              <a:t>Standard Form </a:t>
            </a:r>
            <a:r>
              <a:rPr lang="en-US" sz="3200" dirty="0"/>
              <a:t>– The usual or common way to write a number using digits.</a:t>
            </a:r>
            <a:endParaRPr lang="en-US" sz="3200" b="1" u="sng" dirty="0"/>
          </a:p>
          <a:p>
            <a:r>
              <a:rPr lang="en-US" sz="3200" b="1" u="sng" dirty="0"/>
              <a:t>Expanded Form </a:t>
            </a:r>
            <a:r>
              <a:rPr lang="en-US" sz="3200" dirty="0"/>
              <a:t>– A way of writing a number as the sum of the value of its digits.</a:t>
            </a:r>
            <a:endParaRPr lang="en-US" sz="3200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3B0B8-7A8A-844C-AB1C-47B5E08EF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472" y="2027767"/>
            <a:ext cx="4167692" cy="42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1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CBC2B-F96F-D84D-9A25-72755A2B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609600"/>
            <a:ext cx="10131425" cy="1456267"/>
          </a:xfrm>
        </p:spPr>
        <p:txBody>
          <a:bodyPr/>
          <a:lstStyle/>
          <a:p>
            <a:r>
              <a:rPr lang="en-US" b="1" dirty="0"/>
              <a:t>Place value art in history: Sonia Delaunay (1885-1979)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4594D-52C4-9746-BCD4-5F7097B6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51" y="2065867"/>
            <a:ext cx="2841055" cy="4365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9A18B-0C45-9B42-9CFA-9DCC87717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38" y="2150153"/>
            <a:ext cx="4197182" cy="4197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5FAF9-69B5-E543-8950-14D26973C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5" y="2336799"/>
            <a:ext cx="3014277" cy="38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CBC2B-F96F-D84D-9A25-72755A2B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631" y="389466"/>
            <a:ext cx="10131425" cy="1456267"/>
          </a:xfrm>
        </p:spPr>
        <p:txBody>
          <a:bodyPr/>
          <a:lstStyle/>
          <a:p>
            <a:r>
              <a:rPr lang="en-US" b="1" dirty="0"/>
              <a:t>Place value art in history: Takashi </a:t>
            </a:r>
            <a:r>
              <a:rPr lang="en-US" b="1" dirty="0" err="1"/>
              <a:t>murakami</a:t>
            </a:r>
            <a:r>
              <a:rPr lang="en-US" b="1" dirty="0"/>
              <a:t> (1962-present)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B4FF3-6C96-B04A-87D0-216E57A8A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933" y="2065867"/>
            <a:ext cx="5446712" cy="3640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952D7-366C-0F45-B722-286D2D68C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57" y="2418139"/>
            <a:ext cx="2935676" cy="2935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8587C-514A-4046-92E7-2B97D194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145" y="2418139"/>
            <a:ext cx="2096911" cy="2935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12E585-891A-0F42-91AC-05B232C1D66F}"/>
              </a:ext>
            </a:extLst>
          </p:cNvPr>
          <p:cNvSpPr txBox="1"/>
          <p:nvPr/>
        </p:nvSpPr>
        <p:spPr>
          <a:xfrm>
            <a:off x="3862420" y="6129867"/>
            <a:ext cx="472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https://www.youtube.com/watch?v=DZef5jUueyI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471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CBC2B-F96F-D84D-9A25-72755A2B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609600"/>
            <a:ext cx="10131425" cy="1456267"/>
          </a:xfrm>
        </p:spPr>
        <p:txBody>
          <a:bodyPr/>
          <a:lstStyle/>
          <a:p>
            <a:r>
              <a:rPr lang="en-US" b="1" dirty="0"/>
              <a:t>Place value art in movies: the minions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D9A7A-9624-8144-BD9E-04A75017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64" y="2065867"/>
            <a:ext cx="3234267" cy="4042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A8906-DCA0-3347-9501-8161A950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799" y="2262717"/>
            <a:ext cx="3649133" cy="3649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82EAC-5804-614C-87E0-DE3AC75BB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3" y="2364317"/>
            <a:ext cx="3445933" cy="34459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E65AD0-8C93-D942-AEC5-EA7B79764406}"/>
              </a:ext>
            </a:extLst>
          </p:cNvPr>
          <p:cNvSpPr/>
          <p:nvPr/>
        </p:nvSpPr>
        <p:spPr>
          <a:xfrm>
            <a:off x="3771259" y="6305551"/>
            <a:ext cx="4803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https://www.youtube.com/watch?v=OcPRNIycl7U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61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02F0E8A-01B3-034B-9011-257CFDD62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396" y="-1984148"/>
            <a:ext cx="10282522" cy="10282522"/>
          </a:xfrm>
        </p:spPr>
      </p:pic>
    </p:spTree>
    <p:extLst>
      <p:ext uri="{BB962C8B-B14F-4D97-AF65-F5344CB8AC3E}">
        <p14:creationId xmlns:p14="http://schemas.microsoft.com/office/powerpoint/2010/main" val="711426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5614-339C-CE49-AE48-0B9E3022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8" y="643466"/>
            <a:ext cx="10131425" cy="1456267"/>
          </a:xfrm>
        </p:spPr>
        <p:txBody>
          <a:bodyPr/>
          <a:lstStyle/>
          <a:p>
            <a:r>
              <a:rPr lang="en-US" b="1" dirty="0"/>
              <a:t>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178D-5006-5E41-A6D6-D8162E5B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75" y="2644076"/>
            <a:ext cx="5003838" cy="4393582"/>
          </a:xfrm>
        </p:spPr>
        <p:txBody>
          <a:bodyPr>
            <a:normAutofit/>
          </a:bodyPr>
          <a:lstStyle/>
          <a:p>
            <a:r>
              <a:rPr lang="en-US" sz="3200" dirty="0"/>
              <a:t>What did we accomplish with our project?</a:t>
            </a:r>
          </a:p>
          <a:p>
            <a:r>
              <a:rPr lang="en-US" sz="3200" dirty="0"/>
              <a:t>What did we learn about place value in art?</a:t>
            </a:r>
          </a:p>
          <a:p>
            <a:r>
              <a:rPr lang="en-US" sz="3200" dirty="0"/>
              <a:t>How did we connect art &amp; math today? 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132A-8244-F941-BE9E-42D6D0E0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314" y="1930401"/>
            <a:ext cx="4607379" cy="44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74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AA6B-2E58-9E4C-97F7-CF3A35FD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1" y="609600"/>
            <a:ext cx="10131425" cy="1456267"/>
          </a:xfrm>
        </p:spPr>
        <p:txBody>
          <a:bodyPr/>
          <a:lstStyle/>
          <a:p>
            <a:r>
              <a:rPr lang="en-US" b="1" dirty="0"/>
              <a:t>Extension art activities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EE2BC6-990F-C34D-A136-72014787D7A3}"/>
              </a:ext>
            </a:extLst>
          </p:cNvPr>
          <p:cNvSpPr/>
          <p:nvPr/>
        </p:nvSpPr>
        <p:spPr>
          <a:xfrm>
            <a:off x="685801" y="2319867"/>
            <a:ext cx="113810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2"/>
              </a:rPr>
              <a:t>http://weavesilk.com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https://www.mathplayground.com/index_geometry.html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https://www.sheppardsoftware.com/mathgames/menus/geometry.htm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http://www.colorwithleo.com/artstudio.php?PHPSESSID=46aae1ddc70aa2b00571af541ea33790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870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56E4-FB3C-204B-A775-0A31494A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99" y="276046"/>
            <a:ext cx="10131425" cy="1456267"/>
          </a:xfrm>
        </p:spPr>
        <p:txBody>
          <a:bodyPr/>
          <a:lstStyle/>
          <a:p>
            <a:r>
              <a:rPr lang="en-US" b="1" dirty="0"/>
              <a:t>My name is Olivia Oddo &amp; I’m a teaching artist!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C56254-1AA3-0146-A935-179492AA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911" y="1370707"/>
            <a:ext cx="3811613" cy="50821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C069AF-52AC-E24D-A5E8-122C4F807143}"/>
              </a:ext>
            </a:extLst>
          </p:cNvPr>
          <p:cNvSpPr txBox="1"/>
          <p:nvPr/>
        </p:nvSpPr>
        <p:spPr>
          <a:xfrm>
            <a:off x="979099" y="1928543"/>
            <a:ext cx="54417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 in Studio 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MFA in Painting.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Certificate in Art Therapy.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Enjoys painting, drawing, and printmaking.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Lives in Waynesburg, 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Has a dog named Reese and a chameleon named Huey.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306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0C45-6D47-254C-9321-7021138C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8" y="626310"/>
            <a:ext cx="10131425" cy="1456267"/>
          </a:xfrm>
        </p:spPr>
        <p:txBody>
          <a:bodyPr/>
          <a:lstStyle/>
          <a:p>
            <a:r>
              <a:rPr lang="en-US" b="1" dirty="0"/>
              <a:t>See you next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AF64C-7223-084D-811E-14EB848C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240" y="1862443"/>
            <a:ext cx="5010280" cy="47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18BA-29D1-7D41-850B-DAA311AC7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2" y="465826"/>
            <a:ext cx="10131425" cy="1456267"/>
          </a:xfrm>
        </p:spPr>
        <p:txBody>
          <a:bodyPr/>
          <a:lstStyle/>
          <a:p>
            <a:r>
              <a:rPr lang="en-US" b="1" dirty="0"/>
              <a:t>Examples of my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7C17C-3890-1746-91E1-54D3664E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23" y="1784071"/>
            <a:ext cx="3811681" cy="4822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5A93-A66B-5148-96B9-400E7BE4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809" y="1784071"/>
            <a:ext cx="3027110" cy="4822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8505F-1825-8D4A-A2FF-E8217AA56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224" y="1784070"/>
            <a:ext cx="2314123" cy="48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6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93B7F2-08A3-524E-B1AF-362107E6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96" y="589318"/>
            <a:ext cx="10103370" cy="580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28404-9B22-0549-9B55-1F87E6005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5" y="5697466"/>
            <a:ext cx="641246" cy="5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1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5E9F-E64D-7440-A7B7-0EC5DC10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53" y="597239"/>
            <a:ext cx="11184147" cy="1456267"/>
          </a:xfrm>
        </p:spPr>
        <p:txBody>
          <a:bodyPr/>
          <a:lstStyle/>
          <a:p>
            <a:r>
              <a:rPr lang="en-US" b="1" dirty="0"/>
              <a:t>Materials: gather these items for today!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35B03A-0473-0F48-AE92-BF3883EB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33969">
            <a:off x="7478511" y="2601584"/>
            <a:ext cx="1282700" cy="325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69ABC7-EAA5-624D-80F9-B559B557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44066">
            <a:off x="2516979" y="2194344"/>
            <a:ext cx="3360409" cy="40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1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2947-8564-6844-909B-B4F21F79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exercise: Draw a quick doodle of something that relates to each emoji icon!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5023E9D-32A4-6449-9DBA-3A472C255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873" y="2370139"/>
            <a:ext cx="3755279" cy="3649662"/>
          </a:xfrm>
        </p:spPr>
      </p:pic>
    </p:spTree>
    <p:extLst>
      <p:ext uri="{BB962C8B-B14F-4D97-AF65-F5344CB8AC3E}">
        <p14:creationId xmlns:p14="http://schemas.microsoft.com/office/powerpoint/2010/main" val="949781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AC25-0B5C-7448-BE95-18164976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exercise: .... the Leaf emoji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78ECB-1F0F-3C45-AFED-1E9AA571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537" y="2252931"/>
            <a:ext cx="3827253" cy="382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6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AC25-0B5C-7448-BE95-18164976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exercise: .... the candy emoji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48C02-F058-5D4E-9BB1-5941F7147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188" y="2215550"/>
            <a:ext cx="3891951" cy="38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7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D900-221D-6049-BA04-DAE3B129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14" y="804807"/>
            <a:ext cx="10131425" cy="1456267"/>
          </a:xfrm>
        </p:spPr>
        <p:txBody>
          <a:bodyPr/>
          <a:lstStyle/>
          <a:p>
            <a:pPr algn="ctr"/>
            <a:r>
              <a:rPr lang="en-US" b="1" dirty="0"/>
              <a:t>What are we going to be doing? Connecting Art &amp; math!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3C719-A452-2342-85FE-E46E0D8C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89" y="2531741"/>
            <a:ext cx="4579243" cy="4011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5921C-1165-DD40-AEB1-EED23B11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16" y="2071227"/>
            <a:ext cx="4786773" cy="47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923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123</TotalTime>
  <Words>434</Words>
  <Application>Microsoft Macintosh PowerPoint</Application>
  <PresentationFormat>Widescreen</PresentationFormat>
  <Paragraphs>48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Tw Cen MT</vt:lpstr>
      <vt:lpstr>Tw Cen MT Condensed</vt:lpstr>
      <vt:lpstr>Wingdings</vt:lpstr>
      <vt:lpstr>Wingdings 3</vt:lpstr>
      <vt:lpstr>Integral</vt:lpstr>
      <vt:lpstr>Welcome, class!</vt:lpstr>
      <vt:lpstr>My name is Olivia Oddo &amp; I’m a teaching artist!</vt:lpstr>
      <vt:lpstr>Examples of my work</vt:lpstr>
      <vt:lpstr>PowerPoint Presentation</vt:lpstr>
      <vt:lpstr>Materials: gather these items for today!</vt:lpstr>
      <vt:lpstr>Warm-up exercise: Draw a quick doodle of something that relates to each emoji icon!  </vt:lpstr>
      <vt:lpstr>Warm-up exercise: .... the Leaf emoji</vt:lpstr>
      <vt:lpstr>Warm-up exercise: .... the candy emoji</vt:lpstr>
      <vt:lpstr>What are we going to be doing? Connecting Art &amp; math!</vt:lpstr>
      <vt:lpstr>What do you know about place value in art? </vt:lpstr>
      <vt:lpstr>Lesson Background: Place value in art</vt:lpstr>
      <vt:lpstr>Lesson Vocab for place value in art</vt:lpstr>
      <vt:lpstr>Lesson Vocab for place value in math</vt:lpstr>
      <vt:lpstr>Place value art in history: Sonia Delaunay (1885-1979)</vt:lpstr>
      <vt:lpstr>Place value art in history: Takashi murakami (1962-present)</vt:lpstr>
      <vt:lpstr>Place value art in movies: the minions</vt:lpstr>
      <vt:lpstr>PowerPoint Presentation</vt:lpstr>
      <vt:lpstr>closure</vt:lpstr>
      <vt:lpstr>Extension art activities</vt:lpstr>
      <vt:lpstr>See you next time!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Welcome, class!</dc:title>
  <dc:creator>Olivia Oddo</dc:creator>
  <cp:lastModifiedBy>Olivia Oddo</cp:lastModifiedBy>
  <cp:revision>14</cp:revision>
  <dcterms:created xsi:type="dcterms:W3CDTF">2021-10-27T21:48:21Z</dcterms:created>
  <dcterms:modified xsi:type="dcterms:W3CDTF">2021-10-28T00:37:21Z</dcterms:modified>
</cp:coreProperties>
</file>