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70" r:id="rId8"/>
    <p:sldId id="269" r:id="rId9"/>
    <p:sldId id="276" r:id="rId10"/>
    <p:sldId id="279" r:id="rId11"/>
    <p:sldId id="278" r:id="rId12"/>
    <p:sldId id="257" r:id="rId13"/>
    <p:sldId id="258" r:id="rId14"/>
    <p:sldId id="260" r:id="rId15"/>
    <p:sldId id="261" r:id="rId16"/>
    <p:sldId id="262" r:id="rId17"/>
    <p:sldId id="271" r:id="rId18"/>
    <p:sldId id="272" r:id="rId19"/>
    <p:sldId id="277" r:id="rId20"/>
    <p:sldId id="275" r:id="rId21"/>
    <p:sldId id="273" r:id="rId22"/>
    <p:sldId id="27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86"/>
    <p:restoredTop sz="95369"/>
  </p:normalViewPr>
  <p:slideViewPr>
    <p:cSldViewPr snapToGrid="0" snapToObjects="1">
      <p:cViewPr varScale="1">
        <p:scale>
          <a:sx n="129" d="100"/>
          <a:sy n="129" d="100"/>
        </p:scale>
        <p:origin x="2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2/23/22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2/23/22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BCgcQXOXYfk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6nuNSOV_9c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thplayground.com/index_geometry.html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1E41-6B6F-3F4B-A164-290275C229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Welcome back, class!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9209BD-8609-554D-AC84-335B1C94BA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Project #4 Intro</a:t>
            </a:r>
          </a:p>
          <a:p>
            <a:r>
              <a:rPr lang="en-US" dirty="0"/>
              <a:t>2/23/22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72E44E-53F3-214D-AC4A-95EB1077B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8" y="5228853"/>
            <a:ext cx="1376632" cy="14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18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9E1C-2B78-9646-83B5-F3B33E9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Patchwork art around the world –</a:t>
            </a:r>
            <a:br>
              <a:rPr lang="en-US" dirty="0"/>
            </a:br>
            <a:r>
              <a:rPr lang="en-US" dirty="0"/>
              <a:t>Italian friendship quilt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37862C-A085-E446-B758-FF7D6E39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448228" y="1933433"/>
            <a:ext cx="4008490" cy="4863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077A1-D92D-9D44-A990-1F74A49D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771" y="2360878"/>
            <a:ext cx="3977175" cy="400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10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9E1C-2B78-9646-83B5-F3B33E920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Patchwork art around the world –</a:t>
            </a:r>
            <a:br>
              <a:rPr lang="en-US" dirty="0"/>
            </a:br>
            <a:r>
              <a:rPr lang="en-US" dirty="0"/>
              <a:t>Mexican star dance quilts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6558E-3AE4-4443-9DFE-E2D8722D1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467155"/>
            <a:ext cx="5115464" cy="38365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73BBF-9100-3945-83F6-E318FAF3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49" y="2060635"/>
            <a:ext cx="4649638" cy="464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03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ADBF5-27FD-CC45-8F6A-6202490F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Artist – Luke Haynes (fabric &amp; mixed media)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85B2A-EAB1-8345-9659-54E155121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2"/>
            <a:ext cx="5221856" cy="3916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C7A2B0-D4FD-1541-8C83-635EAC57D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514" y="2399279"/>
            <a:ext cx="4943606" cy="32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285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8C91E3-7B0E-104D-A39F-5E66B727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24" y="484997"/>
            <a:ext cx="5463395" cy="5918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E877DD-EE38-5142-A716-27257B02D9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69" t="2258" r="20430"/>
          <a:stretch/>
        </p:blipFill>
        <p:spPr>
          <a:xfrm>
            <a:off x="6193767" y="655607"/>
            <a:ext cx="5336971" cy="574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94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2FFF-1718-9444-91EF-88835053B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artist – ann harwell (fabric &amp; Jewels)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7EEF09-3F50-4444-B09E-CD022AAB2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2"/>
            <a:ext cx="4335492" cy="43354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89E76E-22CD-7346-B1EF-5A03CBC7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700" y="2113929"/>
            <a:ext cx="4144500" cy="430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57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24F51E-6048-D041-956A-4694C5B3D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15" y="534453"/>
            <a:ext cx="5910532" cy="59423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CA864A-79D4-6F42-9E23-E299D08840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65" t="5485" r="6908" b="6419"/>
          <a:stretch/>
        </p:blipFill>
        <p:spPr>
          <a:xfrm>
            <a:off x="6745857" y="534453"/>
            <a:ext cx="4850174" cy="594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870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B9523D-349E-0849-B451-022955761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615950"/>
            <a:ext cx="114300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6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2A4E3-6990-9741-BC02-B05280024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culture – “Aladdin” (1992)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EBF33F-C3E1-1C49-9CE3-74512726EA5E}"/>
              </a:ext>
            </a:extLst>
          </p:cNvPr>
          <p:cNvSpPr/>
          <p:nvPr/>
        </p:nvSpPr>
        <p:spPr>
          <a:xfrm>
            <a:off x="3404542" y="6039292"/>
            <a:ext cx="49592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https://www.youtube.com/watch?v=BCgcQXOXYfk</a:t>
            </a:r>
            <a:r>
              <a:rPr lang="en-US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E900DB-BE55-1144-BECE-D0C9BA806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07" y="1850324"/>
            <a:ext cx="3272631" cy="4188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071356-AA5E-894B-BD44-3B1421A7D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235" y="1850324"/>
            <a:ext cx="2801856" cy="37358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03011E-D749-1346-A428-726583DAC2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460" y="2348544"/>
            <a:ext cx="3878942" cy="273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720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A37DA-3B5C-6A4B-B81A-B00B38FB4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 culture – “elmer the patchwork elephant” by David McKee (2007)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1264CB-5759-6A45-AC15-1DB520A61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030" y="2084832"/>
            <a:ext cx="4400910" cy="4400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65AC4-620A-EF4D-9C4A-86FE7168F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979" y="2502495"/>
            <a:ext cx="3983247" cy="398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3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1EBD9F-331F-054E-AA5B-1E5358B2D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09" y="440341"/>
            <a:ext cx="10281249" cy="577771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9679E9-80AD-994B-AF48-F5A03EA7930C}"/>
              </a:ext>
            </a:extLst>
          </p:cNvPr>
          <p:cNvSpPr/>
          <p:nvPr/>
        </p:nvSpPr>
        <p:spPr>
          <a:xfrm>
            <a:off x="3380843" y="6349843"/>
            <a:ext cx="5006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https://www.youtube.com/watch?v=M6nuNSOV_9c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9004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40CC0-9216-C34A-8F9B-737CF8455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exercise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F5B64F-1745-A24C-8785-6343E9B01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3944687" cy="4023360"/>
          </a:xfrm>
        </p:spPr>
        <p:txBody>
          <a:bodyPr/>
          <a:lstStyle/>
          <a:p>
            <a:r>
              <a:rPr lang="en-US" sz="3200" dirty="0"/>
              <a:t>If you had the power to change what fell out of the sky when it rained, what objects, creatures, or food would you pick?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28F32A-7605-8640-AB09-7CD5D452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892" y="4786281"/>
            <a:ext cx="2296544" cy="1458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8972AD-9E3A-224E-BDCA-12E14F508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1340" y="3085747"/>
            <a:ext cx="4159370" cy="23847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30916D-4866-7A47-9FAC-7CBC44B98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5434" y="1705216"/>
            <a:ext cx="1434620" cy="19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886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D9203-98E8-A24F-AC26-69D786AEF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Extension activity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DCBFEA-93CD-9348-83D0-9D23AA40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831" y="2084832"/>
            <a:ext cx="4998666" cy="38387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831BEB-A85C-0D41-87B5-6839B3FB14B1}"/>
              </a:ext>
            </a:extLst>
          </p:cNvPr>
          <p:cNvSpPr/>
          <p:nvPr/>
        </p:nvSpPr>
        <p:spPr>
          <a:xfrm>
            <a:off x="2416834" y="6142332"/>
            <a:ext cx="8327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https://www.mathplayground.com/index_geometry.html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7704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87E4-A9A2-D44D-A33B-E0E95E4D4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Closure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61D6B-4633-B44E-9F7B-5D2D61527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4772823" cy="4023360"/>
          </a:xfrm>
        </p:spPr>
        <p:txBody>
          <a:bodyPr>
            <a:normAutofit/>
          </a:bodyPr>
          <a:lstStyle/>
          <a:p>
            <a:r>
              <a:rPr lang="en-US" sz="3200" dirty="0"/>
              <a:t>- What did we accomplish with our project?</a:t>
            </a:r>
          </a:p>
          <a:p>
            <a:r>
              <a:rPr lang="en-US" sz="3200" dirty="0"/>
              <a:t>- What did we learn about patchwork art and fractions? </a:t>
            </a:r>
          </a:p>
          <a:p>
            <a:r>
              <a:rPr lang="en-US" sz="3200" dirty="0"/>
              <a:t>- How did we connect art and math today?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65405-71CF-5C43-8A8E-F893372C3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950" y="1777856"/>
            <a:ext cx="4346862" cy="41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2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18BFD-7D17-D945-8BE0-5EC403698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See you all next time!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DEAD28-6589-EC46-94E7-61867D78C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364" y="2084832"/>
            <a:ext cx="4379600" cy="417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09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A3ED4-E56E-C749-9C26-E82497B4F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art &amp; math </a:t>
            </a:r>
            <a:r>
              <a:rPr lang="en-US" dirty="0">
                <a:sym typeface="Wingdings" pitchFamily="2" charset="2"/>
              </a:rPr>
              <a:t>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6D9E37-5E9E-524B-851A-957508D5B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142" y="1843290"/>
            <a:ext cx="4279853" cy="42798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0F56D-2374-5C48-A664-1A140433F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359" y="2080335"/>
            <a:ext cx="4344476" cy="380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86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E0CC5-FA22-F041-90C5-007E0BF45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background </a:t>
            </a:r>
            <a:r>
              <a:rPr lang="en-US" dirty="0">
                <a:sym typeface="Wingdings" pitchFamily="2" charset="2"/>
              </a:rPr>
              <a:t>– Patchwork art 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9D9E0D-D172-764F-8C1A-7BAD0EDE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2"/>
            <a:ext cx="3839726" cy="38501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A68C57-21A0-F64A-9F42-09FCC1F71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365" y="2465629"/>
            <a:ext cx="6098441" cy="308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9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9A8F-B22E-224F-ACC8-5F3D46E79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example </a:t>
            </a:r>
            <a:r>
              <a:rPr lang="en-US" dirty="0">
                <a:sym typeface="Wingdings" pitchFamily="2" charset="2"/>
              </a:rPr>
              <a:t>– ”fraction Fabric”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0C17E-12A8-434C-8BE9-BCBDCAB9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2"/>
            <a:ext cx="4349750" cy="4349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F8E9C8-940A-124E-AB42-03CABB8EB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642" y="2084832"/>
            <a:ext cx="4414479" cy="432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43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43D38-C26B-144B-B29E-C2F28344C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vocab </a:t>
            </a:r>
            <a:r>
              <a:rPr lang="en-US" dirty="0">
                <a:sym typeface="Wingdings" pitchFamily="2" charset="2"/>
              </a:rPr>
              <a:t> </a:t>
            </a:r>
            <a:r>
              <a:rPr lang="en-US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4E3E422-0ECD-EE4A-AFBD-44120BA6C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7858394" y="2811027"/>
            <a:ext cx="4350476" cy="28980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39501E-50CB-8F43-AE18-5795B1109C1F}"/>
              </a:ext>
            </a:extLst>
          </p:cNvPr>
          <p:cNvSpPr txBox="1"/>
          <p:nvPr/>
        </p:nvSpPr>
        <p:spPr>
          <a:xfrm>
            <a:off x="924331" y="2084832"/>
            <a:ext cx="76602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Proper Fractions: </a:t>
            </a:r>
            <a:r>
              <a:rPr lang="en-US" dirty="0"/>
              <a:t>When the numerator is less than the denominator.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Improper Fractions: </a:t>
            </a:r>
            <a:r>
              <a:rPr lang="en-US" dirty="0"/>
              <a:t>When the numerator is greater than or equal to the denominator.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Equivalent Fractions: </a:t>
            </a:r>
            <a:r>
              <a:rPr lang="en-US" dirty="0"/>
              <a:t>Fractions that represent the same number.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Mixed Fractions: </a:t>
            </a:r>
            <a:r>
              <a:rPr lang="en-US" dirty="0"/>
              <a:t>Whole number and a fraction.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Part: </a:t>
            </a:r>
            <a:r>
              <a:rPr lang="en-US" dirty="0"/>
              <a:t>A piece of an entire whole fraction or object. 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Patchwork: </a:t>
            </a:r>
            <a:r>
              <a:rPr lang="en-US" dirty="0"/>
              <a:t>Stitching various fabric pieces together to create a big piece of fabric.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Templates: </a:t>
            </a:r>
            <a:r>
              <a:rPr lang="en-US" dirty="0"/>
              <a:t>Made of either plastic or metal, these help patchwork artists draw certain shapes before cutting the fabric.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Sleeve: </a:t>
            </a:r>
            <a:r>
              <a:rPr lang="en-US" dirty="0"/>
              <a:t>A strap that’s added to the back of the quilt to help hang it on a wall.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Quilter’s Rule: </a:t>
            </a:r>
            <a:r>
              <a:rPr lang="en-US" dirty="0"/>
              <a:t>A clear numbered ruler to help create gridlines and measurements while still being able to see the fabric beneath. 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Quilt Sandwich: </a:t>
            </a:r>
            <a:r>
              <a:rPr lang="en-US" dirty="0"/>
              <a:t>The 3 layers that make up a quilt – the top, batting, and backing. </a:t>
            </a:r>
          </a:p>
        </p:txBody>
      </p:sp>
    </p:spTree>
    <p:extLst>
      <p:ext uri="{BB962C8B-B14F-4D97-AF65-F5344CB8AC3E}">
        <p14:creationId xmlns:p14="http://schemas.microsoft.com/office/powerpoint/2010/main" val="2437653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375D-4A02-AB4A-BEC2-7932985C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brought patchwork to America?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92D6F-9E0A-E648-B7D9-2CF861C10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084832"/>
            <a:ext cx="4289744" cy="4023360"/>
          </a:xfrm>
        </p:spPr>
        <p:txBody>
          <a:bodyPr>
            <a:noAutofit/>
          </a:bodyPr>
          <a:lstStyle/>
          <a:p>
            <a:r>
              <a:rPr lang="en-US" sz="2800" dirty="0"/>
              <a:t>- The Dutch and English settlers between 1650-1850, but the oldest tapestries can be traced back to ancient Egypt!</a:t>
            </a:r>
          </a:p>
          <a:p>
            <a:r>
              <a:rPr lang="en-US" sz="2800" dirty="0"/>
              <a:t>- Patchwork can be seen in flags, uniforms, art, clothing, blankets (that represent special life moments and other designs), and even in maps!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2219DA-2229-9547-85F9-8B3294F39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052" y="2084832"/>
            <a:ext cx="6009459" cy="416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4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F0169-EF30-2C48-9382-01C810D34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Patchwork art around the world – </a:t>
            </a:r>
            <a:br>
              <a:rPr lang="en-US" dirty="0"/>
            </a:br>
            <a:r>
              <a:rPr lang="en-US" dirty="0"/>
              <a:t>USA, Betsy ross, &amp; the moon </a:t>
            </a:r>
            <a:r>
              <a:rPr lang="en-US" dirty="0">
                <a:sym typeface="Wingdings" pitchFamily="2" charset="2"/>
              </a:rPr>
              <a:t>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BC6BCB-121F-444F-AF9B-C3F3CE66E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384490"/>
            <a:ext cx="3096339" cy="41284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2732AA-A889-9548-B324-E5D95E62A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740" y="2574272"/>
            <a:ext cx="6393600" cy="367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29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C6F17-2FDC-404A-AF06-F61212190D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527050"/>
            <a:ext cx="10160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84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257</TotalTime>
  <Words>438</Words>
  <Application>Microsoft Macintosh PowerPoint</Application>
  <PresentationFormat>Widescreen</PresentationFormat>
  <Paragraphs>38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Tw Cen MT</vt:lpstr>
      <vt:lpstr>Tw Cen MT Condensed</vt:lpstr>
      <vt:lpstr>Wingdings</vt:lpstr>
      <vt:lpstr>Wingdings 3</vt:lpstr>
      <vt:lpstr>Integral</vt:lpstr>
      <vt:lpstr>Welcome back, class!</vt:lpstr>
      <vt:lpstr>Warm-up exercise  </vt:lpstr>
      <vt:lpstr>Connecting art &amp; math  </vt:lpstr>
      <vt:lpstr>Lesson background – Patchwork art  </vt:lpstr>
      <vt:lpstr>Project example – ”fraction Fabric” </vt:lpstr>
      <vt:lpstr>Lesson vocab   </vt:lpstr>
      <vt:lpstr>Who brought patchwork to America?</vt:lpstr>
      <vt:lpstr>Patchwork art around the world –  USA, Betsy ross, &amp; the moon  </vt:lpstr>
      <vt:lpstr>PowerPoint Presentation</vt:lpstr>
      <vt:lpstr>Patchwork art around the world – Italian friendship quilt</vt:lpstr>
      <vt:lpstr>Patchwork art around the world – Mexican star dance quilts</vt:lpstr>
      <vt:lpstr>Artist – Luke Haynes (fabric &amp; mixed media)</vt:lpstr>
      <vt:lpstr>PowerPoint Presentation</vt:lpstr>
      <vt:lpstr>artist – ann harwell (fabric &amp; Jewels) </vt:lpstr>
      <vt:lpstr>PowerPoint Presentation</vt:lpstr>
      <vt:lpstr>PowerPoint Presentation</vt:lpstr>
      <vt:lpstr>Pop culture – “Aladdin” (1992) </vt:lpstr>
      <vt:lpstr>Pop culture – “elmer the patchwork elephant” by David McKee (2007) </vt:lpstr>
      <vt:lpstr>PowerPoint Presentation</vt:lpstr>
      <vt:lpstr>Extension activity  </vt:lpstr>
      <vt:lpstr>Closure  </vt:lpstr>
      <vt:lpstr>See you all next time! 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back, class!</dc:title>
  <dc:creator>Olivia Oddo</dc:creator>
  <cp:lastModifiedBy>Olivia Oddo</cp:lastModifiedBy>
  <cp:revision>17</cp:revision>
  <dcterms:created xsi:type="dcterms:W3CDTF">2021-06-01T03:46:58Z</dcterms:created>
  <dcterms:modified xsi:type="dcterms:W3CDTF">2022-02-23T16:43:55Z</dcterms:modified>
</cp:coreProperties>
</file>