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9" r:id="rId3"/>
    <p:sldId id="260" r:id="rId4"/>
    <p:sldId id="261" r:id="rId5"/>
    <p:sldId id="281" r:id="rId6"/>
    <p:sldId id="275" r:id="rId7"/>
    <p:sldId id="280" r:id="rId8"/>
    <p:sldId id="278" r:id="rId9"/>
    <p:sldId id="282" r:id="rId10"/>
    <p:sldId id="276" r:id="rId11"/>
    <p:sldId id="279" r:id="rId12"/>
    <p:sldId id="274" r:id="rId13"/>
    <p:sldId id="269" r:id="rId14"/>
    <p:sldId id="2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8"/>
    <p:restoredTop sz="95369"/>
  </p:normalViewPr>
  <p:slideViewPr>
    <p:cSldViewPr snapToGrid="0" snapToObjects="1">
      <p:cViewPr varScale="1">
        <p:scale>
          <a:sx n="74" d="100"/>
          <a:sy n="74" d="100"/>
        </p:scale>
        <p:origin x="17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6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5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00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3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031B7-3788-DA42-9C1D-08BEC5C78326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89F4-6503-964B-BBDE-0A7C2BC4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2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bDPczGUovzE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youtube.com/watch?v=2KfSdOhgMv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www.youtube.com/watch?v=G9DgUxP_2H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playground.com/index_geometry.html" TargetMode="External"/><Relationship Id="rId2" Type="http://schemas.openxmlformats.org/officeDocument/2006/relationships/hyperlink" Target="http://weavesilk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withleo.com/artstudio.php?PHPSESSID=46aae1ddc70aa2b00571af541ea33790" TargetMode="External"/><Relationship Id="rId4" Type="http://schemas.openxmlformats.org/officeDocument/2006/relationships/hyperlink" Target="https://www.sheppardsoftware.com/mathgames/menus/geometry.ht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CF2-C0B1-6B4D-B945-8A0EF3E899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Welcome,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4FB60-1D44-5D44-ADF9-788396616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							</a:t>
            </a:r>
          </a:p>
          <a:p>
            <a:r>
              <a:rPr lang="en-US" dirty="0"/>
              <a:t>Project #2 – Intro</a:t>
            </a:r>
          </a:p>
          <a:p>
            <a:r>
              <a:rPr lang="en-US" dirty="0"/>
              <a:t>Meeting #5</a:t>
            </a:r>
          </a:p>
          <a:p>
            <a:r>
              <a:rPr lang="en-US" dirty="0"/>
              <a:t>12/08/2021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3333-E5A3-D047-95FC-E6B0E30F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376" y="4770355"/>
            <a:ext cx="1582032" cy="16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7C97-C0E3-0C4E-B385-60806912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Div. &amp; Mult. art in history: </a:t>
            </a:r>
            <a:r>
              <a:rPr lang="en-US" dirty="0" err="1"/>
              <a:t>alexey</a:t>
            </a:r>
            <a:r>
              <a:rPr lang="en-US" dirty="0"/>
              <a:t> </a:t>
            </a:r>
            <a:r>
              <a:rPr lang="en-US" dirty="0" err="1"/>
              <a:t>kljatov</a:t>
            </a:r>
            <a:r>
              <a:rPr lang="en-US" dirty="0"/>
              <a:t> (present)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D926F-9C91-474A-86B4-EC016787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68" y="2377011"/>
            <a:ext cx="3248587" cy="3278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7724A-0A96-F040-9B1C-803452DDD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3" t="3837" r="16885" b="-1008"/>
          <a:stretch/>
        </p:blipFill>
        <p:spPr>
          <a:xfrm>
            <a:off x="414066" y="2097088"/>
            <a:ext cx="3597747" cy="3838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F4B4B-0E23-FB4A-BA0E-E0401A10F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5320" r="14260" b="4200"/>
          <a:stretch/>
        </p:blipFill>
        <p:spPr>
          <a:xfrm>
            <a:off x="7753310" y="2097088"/>
            <a:ext cx="4056416" cy="3838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30994-1E57-AA47-99F0-4B759132E9A1}"/>
              </a:ext>
            </a:extLst>
          </p:cNvPr>
          <p:cNvSpPr/>
          <p:nvPr/>
        </p:nvSpPr>
        <p:spPr>
          <a:xfrm>
            <a:off x="3435673" y="6215766"/>
            <a:ext cx="4893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https://www.youtube.com/watch?v=bDPczGUovzE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61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E723-F7F3-F241-BFC3-A5C7BD7D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div. &amp; Mult. in art: M.C. Escher (1898– 1972)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1E8E4-4BFB-0E40-97CD-78FF84DEC3CE}"/>
              </a:ext>
            </a:extLst>
          </p:cNvPr>
          <p:cNvSpPr/>
          <p:nvPr/>
        </p:nvSpPr>
        <p:spPr>
          <a:xfrm>
            <a:off x="3621876" y="6125556"/>
            <a:ext cx="4945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https://www.youtube.com/watch?v=2KfSdOhgMvk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46DDD-5EBE-1144-B990-1F0CF378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36" y="2124011"/>
            <a:ext cx="28321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A251D-F2BB-1848-B4C7-DA14F7CE7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8" y="2261709"/>
            <a:ext cx="4108154" cy="3480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1AF39-3F73-C345-AA33-9C5870B8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361" y="2315556"/>
            <a:ext cx="3514781" cy="34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EF08-A2A2-8A4F-B986-8949A823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&amp; multiplication art in cartoons: Shadow puppets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A6298-C76C-F84E-9012-84BDF5830425}"/>
              </a:ext>
            </a:extLst>
          </p:cNvPr>
          <p:cNvSpPr/>
          <p:nvPr/>
        </p:nvSpPr>
        <p:spPr>
          <a:xfrm>
            <a:off x="3562564" y="6108304"/>
            <a:ext cx="5063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https://www.youtube.com/watch?v=G9DgUxP_2Hw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AA-20F2-A440-801C-08F838F9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147" y="1966341"/>
            <a:ext cx="5874589" cy="39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5614-339C-CE49-AE48-0B9E3022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8" y="643466"/>
            <a:ext cx="10131425" cy="1456267"/>
          </a:xfrm>
        </p:spPr>
        <p:txBody>
          <a:bodyPr/>
          <a:lstStyle/>
          <a:p>
            <a:r>
              <a:rPr lang="en-US" b="1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178D-5006-5E41-A6D6-D8162E5B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268" y="2099733"/>
            <a:ext cx="5003838" cy="439358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What did we accomplish with our project?</a:t>
            </a:r>
          </a:p>
          <a:p>
            <a:r>
              <a:rPr lang="en-US" sz="3200" dirty="0"/>
              <a:t>What did we learn about division and multiplication in art?</a:t>
            </a:r>
          </a:p>
          <a:p>
            <a:r>
              <a:rPr lang="en-US" sz="3200" dirty="0"/>
              <a:t>How did we connect art &amp; math today? 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0132A-8244-F941-BE9E-42D6D0E0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314" y="1930401"/>
            <a:ext cx="4607379" cy="4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AA6B-2E58-9E4C-97F7-CF3A35FD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1" y="609600"/>
            <a:ext cx="10131425" cy="1456267"/>
          </a:xfrm>
        </p:spPr>
        <p:txBody>
          <a:bodyPr/>
          <a:lstStyle/>
          <a:p>
            <a:r>
              <a:rPr lang="en-US" b="1" dirty="0"/>
              <a:t>Extension art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E2BC6-990F-C34D-A136-72014787D7A3}"/>
              </a:ext>
            </a:extLst>
          </p:cNvPr>
          <p:cNvSpPr/>
          <p:nvPr/>
        </p:nvSpPr>
        <p:spPr>
          <a:xfrm>
            <a:off x="685801" y="2319867"/>
            <a:ext cx="113810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2"/>
              </a:rPr>
              <a:t>http://weavesilk.com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https://www.mathplayground.com/index_geometry.html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https://www.sheppardsoftware.com/mathgames/menus/geometry.htm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http://www.colorwithleo.com/artstudio.php?PHPSESSID=46aae1ddc70aa2b00571af541ea33790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909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0C45-6D47-254C-9321-7021138C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406176"/>
            <a:ext cx="10131425" cy="1456267"/>
          </a:xfrm>
        </p:spPr>
        <p:txBody>
          <a:bodyPr/>
          <a:lstStyle/>
          <a:p>
            <a:r>
              <a:rPr lang="en-US" b="1" dirty="0"/>
              <a:t>See you next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AF64C-7223-084D-811E-14EB848C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239" y="1655409"/>
            <a:ext cx="5010280" cy="47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AF64-160A-4647-8866-71600C40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 these materials: Markerboard, eraser, and marker </a:t>
            </a:r>
            <a:r>
              <a:rPr lang="en-US" dirty="0">
                <a:sym typeface="Wingdings" pitchFamily="2" charset="2"/>
              </a:rPr>
              <a:t> 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E50D-2337-B242-8FC4-5FEDBAD4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46339">
            <a:off x="2797802" y="2494065"/>
            <a:ext cx="1202563" cy="304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C1327A-5744-B447-AEF6-975796C1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119">
            <a:off x="6261323" y="2567785"/>
            <a:ext cx="3758991" cy="29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5308-C6C9-234A-8F01-8ACC7288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exercise: if you could make a snowman out of anything, what would it be? (food, toys,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8DC9E-805D-2340-9277-3C366373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319" y="2097088"/>
            <a:ext cx="6124186" cy="4239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48135-4BAE-4845-A78B-EF630297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56806">
            <a:off x="3122249" y="2952032"/>
            <a:ext cx="2686707" cy="1786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7F0BF-1B79-5D45-89C0-B0C3B0EF4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803" y="2811741"/>
            <a:ext cx="1527834" cy="15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3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D900-221D-6049-BA04-DAE3B12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14" y="804807"/>
            <a:ext cx="10131425" cy="1456267"/>
          </a:xfrm>
        </p:spPr>
        <p:txBody>
          <a:bodyPr/>
          <a:lstStyle/>
          <a:p>
            <a:pPr algn="ctr"/>
            <a:r>
              <a:rPr lang="en-US" b="1" dirty="0"/>
              <a:t>What are we going to be doing? Connecting Art &amp; math!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3C719-A452-2342-85FE-E46E0D8C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89" y="2531741"/>
            <a:ext cx="4579243" cy="4011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921C-1165-DD40-AEB1-EED23B11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16" y="2071227"/>
            <a:ext cx="4786773" cy="47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6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1F7F-E99B-4A4A-AC26-317B15BD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know about division &amp; Multiplication in art?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8A124-681F-3144-9787-3FB6D8EC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097088"/>
            <a:ext cx="3946395" cy="3946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C90CC-7AA6-2E45-80E0-EE01C7D96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83" y="2315793"/>
            <a:ext cx="4970253" cy="37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5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0AA4-EEC5-BA46-86FB-4CC759CF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and Negative space – what do you see?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444EF-2753-CC49-8D3E-3DD000E82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5" y="2252645"/>
            <a:ext cx="5586323" cy="3724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87846-E505-3148-8A1A-90A1846AE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3" t="9019" r="4557" b="23019"/>
          <a:stretch/>
        </p:blipFill>
        <p:spPr>
          <a:xfrm>
            <a:off x="7108167" y="1932222"/>
            <a:ext cx="4394958" cy="43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C004-BC1D-CB4C-8D8D-FDFE406F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project examples: positive and negative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BA240-4CA5-7B41-87D4-4F81BE94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06" y="2097088"/>
            <a:ext cx="3001274" cy="4187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2B015-D8D2-3C42-8489-8AFEBF7B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881" y="2097088"/>
            <a:ext cx="2734186" cy="41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5D09-9FCA-8E4C-A1B6-261B701A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division &amp; Multiplication in math: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2418AC-19DE-F142-85C9-B2EB95CF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3602" y="2097088"/>
            <a:ext cx="3137973" cy="4251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AA2D9-A3C2-E04D-995D-2B617FEEB1B2}"/>
              </a:ext>
            </a:extLst>
          </p:cNvPr>
          <p:cNvSpPr txBox="1"/>
          <p:nvPr/>
        </p:nvSpPr>
        <p:spPr>
          <a:xfrm>
            <a:off x="1293962" y="2380891"/>
            <a:ext cx="65733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Dividend</a:t>
            </a:r>
            <a:r>
              <a:rPr lang="en-US" sz="2400" dirty="0"/>
              <a:t> – A number that is being divided (the bigger number).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Divisor</a:t>
            </a:r>
            <a:r>
              <a:rPr lang="en-US" sz="2400" dirty="0"/>
              <a:t> – The smaller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Divide</a:t>
            </a:r>
            <a:r>
              <a:rPr lang="en-US" sz="2400" dirty="0"/>
              <a:t> – An operation on two numbers in which the first number is split into the same number of equal groups as the second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Product </a:t>
            </a:r>
            <a:r>
              <a:rPr lang="en-US" sz="2400" dirty="0"/>
              <a:t>– The answer to a multiplication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Factor </a:t>
            </a:r>
            <a:r>
              <a:rPr lang="en-US" sz="2400" dirty="0"/>
              <a:t>– The number being multiplied.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Multiple </a:t>
            </a:r>
            <a:r>
              <a:rPr lang="en-US" sz="2400" dirty="0"/>
              <a:t>– The product of that number and any whole number.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289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B228-C4C9-774B-B39D-4761A7A8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for art: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431A5-E9BC-C442-ACD7-CDC7F9C3D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6984671" cy="3541714"/>
          </a:xfrm>
        </p:spPr>
        <p:txBody>
          <a:bodyPr>
            <a:noAutofit/>
          </a:bodyPr>
          <a:lstStyle/>
          <a:p>
            <a:r>
              <a:rPr lang="en-US" u="sng" dirty="0"/>
              <a:t>Positive Space </a:t>
            </a:r>
            <a:r>
              <a:rPr lang="en-US" dirty="0"/>
              <a:t>– The space that is filled with something (shapes, colors, designs, etc.) </a:t>
            </a:r>
          </a:p>
          <a:p>
            <a:r>
              <a:rPr lang="en-US" u="sng" dirty="0"/>
              <a:t>Negative Space </a:t>
            </a:r>
            <a:r>
              <a:rPr lang="en-US" dirty="0"/>
              <a:t>– The empty space or area surrounding the object.</a:t>
            </a:r>
          </a:p>
          <a:p>
            <a:r>
              <a:rPr lang="en-US" u="sng" dirty="0"/>
              <a:t>Composition</a:t>
            </a:r>
            <a:r>
              <a:rPr lang="en-US" dirty="0"/>
              <a:t> – The arrangement of elements in a work of art.</a:t>
            </a:r>
          </a:p>
          <a:p>
            <a:r>
              <a:rPr lang="en-US" u="sng" dirty="0"/>
              <a:t>Contour</a:t>
            </a:r>
            <a:r>
              <a:rPr lang="en-US" dirty="0"/>
              <a:t> – The outline of the object or objects.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98E71-2FC7-0F4A-83A7-890BAD9E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07" y="2097088"/>
            <a:ext cx="3202278" cy="43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{59A9C7E2-A466-1945-8C06-8B5E47E95A0D}tf10001122</Template>
  <TotalTime>323</TotalTime>
  <Words>408</Words>
  <Application>Microsoft Macintosh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Trebuchet MS</vt:lpstr>
      <vt:lpstr>Tw Cen MT</vt:lpstr>
      <vt:lpstr>Wingdings</vt:lpstr>
      <vt:lpstr>Circuit</vt:lpstr>
      <vt:lpstr>Welcome, class!</vt:lpstr>
      <vt:lpstr>Gather these materials: Markerboard, eraser, and marker   </vt:lpstr>
      <vt:lpstr>Warm-up exercise: if you could make a snowman out of anything, what would it be? (food, toys, etc) </vt:lpstr>
      <vt:lpstr>What are we going to be doing? Connecting Art &amp; math!</vt:lpstr>
      <vt:lpstr>What do you know about division &amp; Multiplication in art?</vt:lpstr>
      <vt:lpstr>Positive and Negative space – what do you see? </vt:lpstr>
      <vt:lpstr>Some project examples: positive and negative space</vt:lpstr>
      <vt:lpstr>Lesson vocab for division &amp; Multiplication in math: </vt:lpstr>
      <vt:lpstr>Lesson vocab for art:  </vt:lpstr>
      <vt:lpstr>Div. &amp; Mult. art in history: alexey kljatov (present) </vt:lpstr>
      <vt:lpstr>Lesson vocab for div. &amp; Mult. in art: M.C. Escher (1898– 1972) </vt:lpstr>
      <vt:lpstr>Division &amp; multiplication art in cartoons: Shadow puppets</vt:lpstr>
      <vt:lpstr>closure</vt:lpstr>
      <vt:lpstr>Extension art activities</vt:lpstr>
      <vt:lpstr>See you next time!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Welcome, class!</dc:title>
  <dc:creator>Olivia Oddo</dc:creator>
  <cp:lastModifiedBy>Olivia Oddo</cp:lastModifiedBy>
  <cp:revision>21</cp:revision>
  <dcterms:created xsi:type="dcterms:W3CDTF">2021-12-01T19:00:10Z</dcterms:created>
  <dcterms:modified xsi:type="dcterms:W3CDTF">2021-12-08T01:14:16Z</dcterms:modified>
</cp:coreProperties>
</file>