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9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ACA"/>
          </a:solidFill>
        </a:fill>
      </a:tcStyle>
    </a:wholeTbl>
    <a:band2H>
      <a:tcTxStyle/>
      <a:tcStyle>
        <a:tcBdr/>
        <a:fill>
          <a:solidFill>
            <a:srgbClr val="E7ED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CEE9"/>
          </a:solidFill>
        </a:fill>
      </a:tcStyle>
    </a:wholeTbl>
    <a:band2H>
      <a:tcTxStyle/>
      <a:tcStyle>
        <a:tcBdr/>
        <a:fill>
          <a:solidFill>
            <a:srgbClr val="E9E8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  <a:lvl2pPr marL="725236" indent="-280736" algn="ctr">
              <a:spcBef>
                <a:spcPts val="0"/>
              </a:spcBef>
              <a:defRPr sz="2400" i="1"/>
            </a:lvl2pPr>
            <a:lvl3pPr marL="1169736" indent="-280736" algn="ctr">
              <a:spcBef>
                <a:spcPts val="0"/>
              </a:spcBef>
              <a:defRPr sz="2400" i="1"/>
            </a:lvl3pPr>
            <a:lvl4pPr marL="1614236" indent="-280736" algn="ctr">
              <a:spcBef>
                <a:spcPts val="0"/>
              </a:spcBef>
              <a:defRPr sz="2400" i="1"/>
            </a:lvl4pPr>
            <a:lvl5pPr marL="2058736" indent="-280736" algn="ctr">
              <a:spcBef>
                <a:spcPts val="0"/>
              </a:spcBef>
              <a:defRPr sz="24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1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-932781" y="-12700"/>
            <a:ext cx="16551778" cy="110345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4293" y="7904182"/>
            <a:ext cx="2039376" cy="393066"/>
          </a:xfrm>
          <a:prstGeom prst="rect">
            <a:avLst/>
          </a:prstGeom>
          <a:ln w="12700">
            <a:miter lim="400000"/>
          </a:ln>
          <a:effectLst>
            <a:outerShdw blurRad="50800" dist="25400" dir="5400000" rotWithShape="0">
              <a:srgbClr val="000000">
                <a:alpha val="12000"/>
              </a:srgbClr>
            </a:outerShdw>
          </a:effectLst>
        </p:spPr>
      </p:pic>
      <p:pic>
        <p:nvPicPr>
          <p:cNvPr id="118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31" y="7909325"/>
            <a:ext cx="1378959" cy="471217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 rot="20289106">
            <a:off x="2825199" y="3806138"/>
            <a:ext cx="11216644" cy="1413937"/>
          </a:xfrm>
          <a:prstGeom prst="rect">
            <a:avLst/>
          </a:prstGeom>
        </p:spPr>
        <p:txBody>
          <a:bodyPr lIns="48766" tIns="48766" rIns="48766" bIns="48766"/>
          <a:lstStyle>
            <a:lvl1pPr algn="l" defTabSz="1300480">
              <a:lnSpc>
                <a:spcPct val="90000"/>
              </a:lnSpc>
              <a:defRPr sz="5600" b="1" cap="all">
                <a:solidFill>
                  <a:srgbClr val="F99520"/>
                </a:solidFill>
                <a:latin typeface="Aller"/>
                <a:ea typeface="Aller"/>
                <a:cs typeface="Aller"/>
                <a:sym typeface="Aller"/>
              </a:defRPr>
            </a:lvl1pPr>
          </a:lstStyle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 rot="20293158">
            <a:off x="3393892" y="4912593"/>
            <a:ext cx="9753603" cy="1766149"/>
          </a:xfrm>
          <a:prstGeom prst="rect">
            <a:avLst/>
          </a:prstGeom>
        </p:spPr>
        <p:txBody>
          <a:bodyPr lIns="48766" tIns="48766" rIns="48766" bIns="48766" anchor="t"/>
          <a:lstStyle>
            <a:lvl1pPr marL="0" indent="0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4200" cap="all"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lvl1pPr>
            <a:lvl2pPr marL="0" indent="0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4200" cap="all"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lvl2pPr>
            <a:lvl3pPr marL="0" indent="0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4200" cap="all"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lvl3pPr>
            <a:lvl4pPr marL="0" indent="0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4200" cap="all"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lvl4pPr>
            <a:lvl5pPr marL="0" indent="0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4200" cap="all"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lvl5pPr>
          </a:lstStyle>
          <a:p>
            <a:r>
              <a:t>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83855" y="7829891"/>
            <a:ext cx="336253" cy="338833"/>
          </a:xfrm>
          <a:prstGeom prst="rect">
            <a:avLst/>
          </a:prstGeom>
        </p:spPr>
        <p:txBody>
          <a:bodyPr lIns="48766" tIns="48766" rIns="48766" bIns="48766" anchor="ctr"/>
          <a:lstStyle>
            <a:lvl1pPr algn="r" defTabSz="1300480">
              <a:defRPr sz="1600">
                <a:solidFill>
                  <a:srgbClr val="000000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4293" y="7904182"/>
            <a:ext cx="2039376" cy="393066"/>
          </a:xfrm>
          <a:prstGeom prst="rect">
            <a:avLst/>
          </a:prstGeom>
          <a:ln w="12700">
            <a:miter lim="400000"/>
          </a:ln>
          <a:effectLst>
            <a:outerShdw blurRad="50800" dist="25400" dir="5400000" rotWithShape="0">
              <a:srgbClr val="000000">
                <a:alpha val="12000"/>
              </a:srgbClr>
            </a:outerShdw>
          </a:effectLst>
        </p:spPr>
      </p:pic>
      <p:pic>
        <p:nvPicPr>
          <p:cNvPr id="129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31" y="7909325"/>
            <a:ext cx="1378959" cy="471217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itle Text"/>
          <p:cNvSpPr txBox="1">
            <a:spLocks noGrp="1"/>
          </p:cNvSpPr>
          <p:nvPr>
            <p:ph type="title"/>
          </p:nvPr>
        </p:nvSpPr>
        <p:spPr>
          <a:xfrm>
            <a:off x="894078" y="1608665"/>
            <a:ext cx="11216643" cy="1413936"/>
          </a:xfrm>
          <a:prstGeom prst="rect">
            <a:avLst/>
          </a:prstGeom>
        </p:spPr>
        <p:txBody>
          <a:bodyPr lIns="48766" tIns="48766" rIns="48766" bIns="48766"/>
          <a:lstStyle>
            <a:lvl1pPr algn="l" defTabSz="1300480">
              <a:lnSpc>
                <a:spcPct val="90000"/>
              </a:lnSpc>
              <a:defRPr sz="6800" b="1" cap="all">
                <a:solidFill>
                  <a:srgbClr val="F99520"/>
                </a:solidFill>
                <a:latin typeface="Aller"/>
                <a:ea typeface="Aller"/>
                <a:cs typeface="Aller"/>
                <a:sym typeface="Aller"/>
              </a:defRPr>
            </a:lvl1pPr>
          </a:lstStyle>
          <a:p>
            <a:r>
              <a:t>Title Text</a:t>
            </a:r>
          </a:p>
        </p:txBody>
      </p:sp>
      <p:sp>
        <p:nvSpPr>
          <p:cNvPr id="131" name="Body Level One…"/>
          <p:cNvSpPr txBox="1">
            <a:spLocks noGrp="1"/>
          </p:cNvSpPr>
          <p:nvPr>
            <p:ph type="body" idx="1"/>
          </p:nvPr>
        </p:nvSpPr>
        <p:spPr>
          <a:xfrm>
            <a:off x="894078" y="3166533"/>
            <a:ext cx="11216643" cy="4641429"/>
          </a:xfrm>
          <a:prstGeom prst="rect">
            <a:avLst/>
          </a:prstGeom>
        </p:spPr>
        <p:txBody>
          <a:bodyPr lIns="48766" tIns="48766" rIns="48766" bIns="48766" anchor="t"/>
          <a:lstStyle>
            <a:lvl1pPr marL="310241" indent="-310241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lvl1pPr>
            <a:lvl2pPr marL="819150" indent="-36195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lvl2pPr>
            <a:lvl3pPr marL="1348738" indent="-434338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lvl3pPr>
            <a:lvl4pPr marL="1854200" indent="-4826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lvl4pPr>
            <a:lvl5pPr marL="2311400" indent="-4826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83855" y="7829891"/>
            <a:ext cx="336253" cy="338833"/>
          </a:xfrm>
          <a:prstGeom prst="rect">
            <a:avLst/>
          </a:prstGeom>
        </p:spPr>
        <p:txBody>
          <a:bodyPr lIns="48766" tIns="48766" rIns="48766" bIns="48766" anchor="ctr"/>
          <a:lstStyle>
            <a:lvl1pPr algn="r" defTabSz="1300480">
              <a:defRPr sz="1600">
                <a:solidFill>
                  <a:srgbClr val="000000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4293" y="7904182"/>
            <a:ext cx="2039376" cy="393066"/>
          </a:xfrm>
          <a:prstGeom prst="rect">
            <a:avLst/>
          </a:prstGeom>
          <a:ln w="12700">
            <a:miter lim="400000"/>
          </a:ln>
          <a:effectLst>
            <a:outerShdw blurRad="50800" dist="25400" dir="5400000" rotWithShape="0">
              <a:srgbClr val="000000">
                <a:alpha val="12000"/>
              </a:srgbClr>
            </a:outerShdw>
          </a:effectLst>
        </p:spPr>
      </p:pic>
      <p:pic>
        <p:nvPicPr>
          <p:cNvPr id="140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31" y="7909325"/>
            <a:ext cx="1378959" cy="471217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Title"/>
          <p:cNvSpPr txBox="1">
            <a:spLocks noGrp="1"/>
          </p:cNvSpPr>
          <p:nvPr>
            <p:ph type="title" hasCustomPrompt="1"/>
          </p:nvPr>
        </p:nvSpPr>
        <p:spPr>
          <a:xfrm>
            <a:off x="894078" y="3462863"/>
            <a:ext cx="11216643" cy="1413937"/>
          </a:xfrm>
          <a:prstGeom prst="rect">
            <a:avLst/>
          </a:prstGeom>
        </p:spPr>
        <p:txBody>
          <a:bodyPr lIns="48766" tIns="48766" rIns="48766" bIns="48766"/>
          <a:lstStyle>
            <a:lvl1pPr defTabSz="1300480">
              <a:lnSpc>
                <a:spcPct val="90000"/>
              </a:lnSpc>
              <a:defRPr sz="6800" b="1" cap="all">
                <a:solidFill>
                  <a:srgbClr val="F99520"/>
                </a:solidFill>
                <a:latin typeface="Aller"/>
                <a:ea typeface="Aller"/>
                <a:cs typeface="Aller"/>
                <a:sym typeface="Aller"/>
              </a:defRPr>
            </a:lvl1pPr>
          </a:lstStyle>
          <a:p>
            <a:r>
              <a:t>Title</a:t>
            </a:r>
          </a:p>
        </p:txBody>
      </p:sp>
      <p:sp>
        <p:nvSpPr>
          <p:cNvPr id="14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625599" y="4883658"/>
            <a:ext cx="9753603" cy="1766148"/>
          </a:xfrm>
          <a:prstGeom prst="rect">
            <a:avLst/>
          </a:prstGeom>
        </p:spPr>
        <p:txBody>
          <a:bodyPr lIns="48766" tIns="48766" rIns="48766" bIns="48766" anchor="t"/>
          <a:lstStyle>
            <a:lvl1pPr marL="0" indent="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4200" cap="all"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lvl1pPr>
            <a:lvl2pPr marL="0" indent="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4200" cap="all"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lvl2pPr>
            <a:lvl3pPr marL="0" indent="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4200" cap="all"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lvl3pPr>
            <a:lvl4pPr marL="0" indent="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4200" cap="all"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lvl4pPr>
            <a:lvl5pPr marL="0" indent="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4200" cap="all"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lvl5pPr>
          </a:lstStyle>
          <a:p>
            <a:r>
              <a:t>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83855" y="7829891"/>
            <a:ext cx="336253" cy="338833"/>
          </a:xfrm>
          <a:prstGeom prst="rect">
            <a:avLst/>
          </a:prstGeom>
        </p:spPr>
        <p:txBody>
          <a:bodyPr lIns="48766" tIns="48766" rIns="48766" bIns="48766" anchor="ctr"/>
          <a:lstStyle>
            <a:lvl1pPr algn="r" defTabSz="1300480">
              <a:defRPr sz="1600">
                <a:solidFill>
                  <a:srgbClr val="000000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4293" y="7904182"/>
            <a:ext cx="2039376" cy="393066"/>
          </a:xfrm>
          <a:prstGeom prst="rect">
            <a:avLst/>
          </a:prstGeom>
          <a:ln w="12700">
            <a:miter lim="400000"/>
          </a:ln>
          <a:effectLst>
            <a:outerShdw blurRad="50800" dist="25400" dir="5400000" rotWithShape="0">
              <a:srgbClr val="000000">
                <a:alpha val="12000"/>
              </a:srgbClr>
            </a:outerShdw>
          </a:effectLst>
        </p:spPr>
      </p:pic>
      <p:pic>
        <p:nvPicPr>
          <p:cNvPr id="151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31" y="7909325"/>
            <a:ext cx="1378959" cy="471217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itle"/>
          <p:cNvSpPr txBox="1">
            <a:spLocks noGrp="1"/>
          </p:cNvSpPr>
          <p:nvPr>
            <p:ph type="title" hasCustomPrompt="1"/>
          </p:nvPr>
        </p:nvSpPr>
        <p:spPr>
          <a:xfrm>
            <a:off x="1625599" y="2416386"/>
            <a:ext cx="9753603" cy="2546776"/>
          </a:xfrm>
          <a:prstGeom prst="rect">
            <a:avLst/>
          </a:prstGeom>
        </p:spPr>
        <p:txBody>
          <a:bodyPr lIns="48766" tIns="48766" rIns="48766" bIns="48766" anchor="b"/>
          <a:lstStyle>
            <a:lvl1pPr defTabSz="1300480">
              <a:lnSpc>
                <a:spcPct val="90000"/>
              </a:lnSpc>
              <a:defRPr sz="6800" b="1" cap="all">
                <a:solidFill>
                  <a:srgbClr val="F99520"/>
                </a:solidFill>
                <a:latin typeface="Aller"/>
                <a:ea typeface="Aller"/>
                <a:cs typeface="Aller"/>
                <a:sym typeface="Aller"/>
              </a:defRPr>
            </a:lvl1pPr>
          </a:lstStyle>
          <a:p>
            <a:r>
              <a:t>Title</a:t>
            </a:r>
          </a:p>
        </p:txBody>
      </p:sp>
      <p:sp>
        <p:nvSpPr>
          <p:cNvPr id="15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625599" y="5061372"/>
            <a:ext cx="9753603" cy="1766150"/>
          </a:xfrm>
          <a:prstGeom prst="rect">
            <a:avLst/>
          </a:prstGeom>
        </p:spPr>
        <p:txBody>
          <a:bodyPr lIns="48766" tIns="48766" rIns="48766" bIns="48766" anchor="t"/>
          <a:lstStyle>
            <a:lvl1pPr marL="0" indent="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4200" cap="all"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lvl1pPr>
            <a:lvl2pPr marL="0" indent="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4200" cap="all"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lvl2pPr>
            <a:lvl3pPr marL="0" indent="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4200" cap="all"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lvl3pPr>
            <a:lvl4pPr marL="0" indent="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4200" cap="all"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lvl4pPr>
            <a:lvl5pPr marL="0" indent="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4200" cap="all"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lvl5pPr>
          </a:lstStyle>
          <a:p>
            <a:r>
              <a:t>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83855" y="7829891"/>
            <a:ext cx="336253" cy="338833"/>
          </a:xfrm>
          <a:prstGeom prst="rect">
            <a:avLst/>
          </a:prstGeom>
        </p:spPr>
        <p:txBody>
          <a:bodyPr lIns="48766" tIns="48766" rIns="48766" bIns="48766" anchor="ctr"/>
          <a:lstStyle>
            <a:lvl1pPr algn="r" defTabSz="1300480">
              <a:defRPr sz="1600">
                <a:solidFill>
                  <a:srgbClr val="000000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4293" y="7904182"/>
            <a:ext cx="2039376" cy="393066"/>
          </a:xfrm>
          <a:prstGeom prst="rect">
            <a:avLst/>
          </a:prstGeom>
          <a:ln w="12700">
            <a:miter lim="400000"/>
          </a:ln>
          <a:effectLst>
            <a:outerShdw blurRad="50800" dist="25400" dir="5400000" rotWithShape="0">
              <a:srgbClr val="000000">
                <a:alpha val="12000"/>
              </a:srgbClr>
            </a:outerShdw>
          </a:effectLst>
        </p:spPr>
      </p:pic>
      <p:pic>
        <p:nvPicPr>
          <p:cNvPr id="162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31" y="7909325"/>
            <a:ext cx="1378959" cy="471217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Title Text"/>
          <p:cNvSpPr txBox="1">
            <a:spLocks noGrp="1"/>
          </p:cNvSpPr>
          <p:nvPr>
            <p:ph type="title"/>
          </p:nvPr>
        </p:nvSpPr>
        <p:spPr>
          <a:xfrm>
            <a:off x="894078" y="1608665"/>
            <a:ext cx="11216643" cy="1413936"/>
          </a:xfrm>
          <a:prstGeom prst="rect">
            <a:avLst/>
          </a:prstGeom>
        </p:spPr>
        <p:txBody>
          <a:bodyPr lIns="48766" tIns="48766" rIns="48766" bIns="48766"/>
          <a:lstStyle>
            <a:lvl1pPr defTabSz="1300480">
              <a:lnSpc>
                <a:spcPct val="90000"/>
              </a:lnSpc>
              <a:defRPr sz="6800" b="1" cap="all">
                <a:solidFill>
                  <a:srgbClr val="F99520"/>
                </a:solidFill>
                <a:latin typeface="Aller"/>
                <a:ea typeface="Aller"/>
                <a:cs typeface="Aller"/>
                <a:sym typeface="Aller"/>
              </a:defRPr>
            </a:lvl1pPr>
          </a:lstStyle>
          <a:p>
            <a:r>
              <a:t>Title Text</a:t>
            </a:r>
          </a:p>
        </p:txBody>
      </p:sp>
      <p:sp>
        <p:nvSpPr>
          <p:cNvPr id="164" name="Body Level One…"/>
          <p:cNvSpPr txBox="1">
            <a:spLocks noGrp="1"/>
          </p:cNvSpPr>
          <p:nvPr>
            <p:ph type="body" idx="1"/>
          </p:nvPr>
        </p:nvSpPr>
        <p:spPr>
          <a:xfrm>
            <a:off x="894078" y="3166533"/>
            <a:ext cx="11216643" cy="4641429"/>
          </a:xfrm>
          <a:prstGeom prst="rect">
            <a:avLst/>
          </a:prstGeom>
        </p:spPr>
        <p:txBody>
          <a:bodyPr lIns="48766" tIns="48766" rIns="48766" bIns="48766" anchor="t"/>
          <a:lstStyle>
            <a:lvl1pPr marL="310241" indent="-310241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lvl1pPr>
            <a:lvl2pPr marL="819150" indent="-36195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lvl2pPr>
            <a:lvl3pPr marL="1348738" indent="-434338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lvl3pPr>
            <a:lvl4pPr marL="1854200" indent="-4826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lvl4pPr>
            <a:lvl5pPr marL="2311400" indent="-4826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>
                <a:solidFill>
                  <a:srgbClr val="094C80"/>
                </a:solidFill>
                <a:latin typeface="Aller Light"/>
                <a:ea typeface="Aller Light"/>
                <a:cs typeface="Aller Light"/>
                <a:sym typeface="Aller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83855" y="7829891"/>
            <a:ext cx="336253" cy="338833"/>
          </a:xfrm>
          <a:prstGeom prst="rect">
            <a:avLst/>
          </a:prstGeom>
        </p:spPr>
        <p:txBody>
          <a:bodyPr lIns="48766" tIns="48766" rIns="48766" bIns="48766" anchor="ctr"/>
          <a:lstStyle>
            <a:lvl1pPr algn="r" defTabSz="1300480">
              <a:defRPr sz="1600">
                <a:solidFill>
                  <a:srgbClr val="000000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Text"/>
          <p:cNvSpPr txBox="1">
            <a:spLocks noGrp="1"/>
          </p:cNvSpPr>
          <p:nvPr>
            <p:ph type="title"/>
          </p:nvPr>
        </p:nvSpPr>
        <p:spPr>
          <a:xfrm>
            <a:off x="2339974" y="1409699"/>
            <a:ext cx="8324853" cy="1619253"/>
          </a:xfrm>
          <a:prstGeom prst="rect">
            <a:avLst/>
          </a:prstGeom>
        </p:spPr>
        <p:txBody>
          <a:bodyPr lIns="38099" tIns="38099" rIns="38099" bIns="38099"/>
          <a:lstStyle>
            <a:lvl1pPr defTabSz="584198"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1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3162299"/>
            <a:ext cx="8324853" cy="4714877"/>
          </a:xfrm>
          <a:prstGeom prst="rect">
            <a:avLst/>
          </a:prstGeom>
        </p:spPr>
        <p:txBody>
          <a:bodyPr lIns="38099" tIns="38099" rIns="38099" bIns="38099"/>
          <a:lstStyle>
            <a:lvl1pPr marL="421103" indent="-421103" defTabSz="584198">
              <a:spcBef>
                <a:spcPts val="4100"/>
              </a:spcBef>
              <a:defRPr sz="3600"/>
            </a:lvl1pPr>
            <a:lvl2pPr marL="865604" indent="-421103" defTabSz="584198">
              <a:spcBef>
                <a:spcPts val="4100"/>
              </a:spcBef>
              <a:defRPr sz="3600"/>
            </a:lvl2pPr>
            <a:lvl3pPr marL="1310104" indent="-421104" defTabSz="584198">
              <a:spcBef>
                <a:spcPts val="4100"/>
              </a:spcBef>
              <a:defRPr sz="3600"/>
            </a:lvl3pPr>
            <a:lvl4pPr marL="1754603" indent="-421103" defTabSz="584198">
              <a:spcBef>
                <a:spcPts val="4100"/>
              </a:spcBef>
              <a:defRPr sz="3600"/>
            </a:lvl4pPr>
            <a:lvl5pPr marL="2199103" indent="-421103" defTabSz="584198">
              <a:spcBef>
                <a:spcPts val="4100"/>
              </a:spcBef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9" y="8162925"/>
            <a:ext cx="314858" cy="317499"/>
          </a:xfrm>
          <a:prstGeom prst="rect">
            <a:avLst/>
          </a:prstGeom>
        </p:spPr>
        <p:txBody>
          <a:bodyPr lIns="38099" tIns="38099" rIns="38099" bIns="38099"/>
          <a:lstStyle>
            <a:lvl1pPr defTabSz="584198"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-647700" y="495300"/>
            <a:ext cx="12369801" cy="6142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2457643" y="-138499"/>
            <a:ext cx="13504630" cy="900308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21"/>
          </p:nvPr>
        </p:nvSpPr>
        <p:spPr>
          <a:xfrm>
            <a:off x="4473575" y="2032000"/>
            <a:ext cx="10287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21"/>
          </p:nvPr>
        </p:nvSpPr>
        <p:spPr>
          <a:xfrm>
            <a:off x="6426200" y="4965700"/>
            <a:ext cx="5886450" cy="3924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6737350" y="639232"/>
            <a:ext cx="5880100" cy="392006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23"/>
          </p:nvPr>
        </p:nvSpPr>
        <p:spPr>
          <a:xfrm>
            <a:off x="-3400425" y="-127000"/>
            <a:ext cx="13525500" cy="9017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mymodernmet.com" TargetMode="External"/><Relationship Id="rId3" Type="http://schemas.openxmlformats.org/officeDocument/2006/relationships/hyperlink" Target="http://sg.theasianparent.com" TargetMode="External"/><Relationship Id="rId7" Type="http://schemas.openxmlformats.org/officeDocument/2006/relationships/hyperlink" Target="http://mommynearest.com" TargetMode="External"/><Relationship Id="rId2" Type="http://schemas.openxmlformats.org/officeDocument/2006/relationships/hyperlink" Target="http://braingym.com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henrirousseau.org" TargetMode="External"/><Relationship Id="rId5" Type="http://schemas.openxmlformats.org/officeDocument/2006/relationships/hyperlink" Target="http://winmoreacademy.com" TargetMode="External"/><Relationship Id="rId4" Type="http://schemas.openxmlformats.org/officeDocument/2006/relationships/hyperlink" Target="http://unsplash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1"/>
          <p:cNvSpPr txBox="1">
            <a:spLocks noGrp="1"/>
          </p:cNvSpPr>
          <p:nvPr>
            <p:ph type="title"/>
          </p:nvPr>
        </p:nvSpPr>
        <p:spPr>
          <a:xfrm rot="20289106">
            <a:off x="2764028" y="3209015"/>
            <a:ext cx="11179211" cy="2110920"/>
          </a:xfrm>
          <a:prstGeom prst="rect">
            <a:avLst/>
          </a:prstGeom>
        </p:spPr>
        <p:txBody>
          <a:bodyPr/>
          <a:lstStyle>
            <a:lvl1pPr>
              <a:defRPr sz="10200"/>
            </a:lvl1pPr>
          </a:lstStyle>
          <a:p>
            <a:r>
              <a:t>Rousseau</a:t>
            </a:r>
          </a:p>
        </p:txBody>
      </p:sp>
      <p:sp>
        <p:nvSpPr>
          <p:cNvPr id="184" name="Subtitle 2"/>
          <p:cNvSpPr txBox="1">
            <a:spLocks noGrp="1"/>
          </p:cNvSpPr>
          <p:nvPr>
            <p:ph type="body" sz="quarter" idx="1"/>
          </p:nvPr>
        </p:nvSpPr>
        <p:spPr>
          <a:xfrm rot="20293158">
            <a:off x="3625336" y="4966346"/>
            <a:ext cx="8879141" cy="1025420"/>
          </a:xfrm>
          <a:prstGeom prst="rect">
            <a:avLst/>
          </a:prstGeom>
        </p:spPr>
        <p:txBody>
          <a:bodyPr/>
          <a:lstStyle/>
          <a:p>
            <a:r>
              <a:t>Second Grade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le 1"/>
          <p:cNvSpPr txBox="1">
            <a:spLocks noGrp="1"/>
          </p:cNvSpPr>
          <p:nvPr>
            <p:ph type="title"/>
          </p:nvPr>
        </p:nvSpPr>
        <p:spPr>
          <a:xfrm>
            <a:off x="894078" y="1608665"/>
            <a:ext cx="11216644" cy="1413936"/>
          </a:xfrm>
          <a:prstGeom prst="rect">
            <a:avLst/>
          </a:prstGeom>
        </p:spPr>
        <p:txBody>
          <a:bodyPr/>
          <a:lstStyle/>
          <a:p>
            <a:r>
              <a:t>vocabulary</a:t>
            </a:r>
          </a:p>
        </p:txBody>
      </p:sp>
      <p:sp>
        <p:nvSpPr>
          <p:cNvPr id="22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94078" y="3142677"/>
            <a:ext cx="11216644" cy="4641429"/>
          </a:xfrm>
          <a:prstGeom prst="rect">
            <a:avLst/>
          </a:prstGeom>
        </p:spPr>
        <p:txBody>
          <a:bodyPr/>
          <a:lstStyle/>
          <a:p>
            <a:pPr marL="300934" indent="-300934" defTabSz="1261464">
              <a:spcBef>
                <a:spcPts val="1300"/>
              </a:spcBef>
              <a:defRPr sz="3600"/>
            </a:pPr>
            <a:r>
              <a:t>Museum</a:t>
            </a:r>
          </a:p>
          <a:p>
            <a:pPr marL="300934" indent="-300934" defTabSz="1261464">
              <a:spcBef>
                <a:spcPts val="1300"/>
              </a:spcBef>
              <a:defRPr sz="3600"/>
            </a:pPr>
            <a:r>
              <a:t>Quarters</a:t>
            </a:r>
          </a:p>
          <a:p>
            <a:pPr marL="300934" indent="-300934" defTabSz="1261464">
              <a:spcBef>
                <a:spcPts val="1300"/>
              </a:spcBef>
              <a:defRPr sz="3600"/>
            </a:pPr>
            <a:r>
              <a:t>Half</a:t>
            </a:r>
          </a:p>
          <a:p>
            <a:pPr marL="300934" indent="-300934" defTabSz="1261464">
              <a:spcBef>
                <a:spcPts val="1300"/>
              </a:spcBef>
              <a:defRPr sz="3600"/>
            </a:pPr>
            <a:r>
              <a:t>Whole</a:t>
            </a:r>
          </a:p>
          <a:p>
            <a:pPr marL="300934" indent="-300934" defTabSz="1261464">
              <a:spcBef>
                <a:spcPts val="1300"/>
              </a:spcBef>
              <a:defRPr sz="3600"/>
            </a:pPr>
            <a:r>
              <a:t>Inch</a:t>
            </a:r>
          </a:p>
          <a:p>
            <a:pPr marL="300934" indent="-300934" defTabSz="1261464">
              <a:spcBef>
                <a:spcPts val="1300"/>
              </a:spcBef>
              <a:defRPr sz="3600"/>
            </a:pPr>
            <a:r>
              <a:t>Botanical garden</a:t>
            </a:r>
          </a:p>
          <a:p>
            <a:pPr marL="300934" indent="-300934" defTabSz="1261464">
              <a:spcBef>
                <a:spcPts val="1300"/>
              </a:spcBef>
              <a:defRPr sz="3600"/>
            </a:pPr>
            <a:r>
              <a:t>Texture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ortrait-Landscape-canvas-Henri-Rousseau-National-Gallery-1890.jpg" descr="Portrait-Landscape-canvas-Henri-Rousseau-National-Gallery-18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113" y="814849"/>
            <a:ext cx="7211087" cy="9287883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HENRI ROUSSEAU 1844-1910"/>
          <p:cNvSpPr txBox="1"/>
          <p:nvPr/>
        </p:nvSpPr>
        <p:spPr>
          <a:xfrm>
            <a:off x="1706958" y="300565"/>
            <a:ext cx="8236217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900">
                <a:solidFill>
                  <a:srgbClr val="FFFFFF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t>      </a:t>
            </a:r>
            <a:r>
              <a:rPr sz="4700"/>
              <a:t>HENRI ROUSSEAU 1844-1910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Double-click to edit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grpSp>
        <p:nvGrpSpPr>
          <p:cNvPr id="233" name="Louvre-Museum-pyramid-Paris-Pei-IM.jpg"/>
          <p:cNvGrpSpPr/>
          <p:nvPr/>
        </p:nvGrpSpPr>
        <p:grpSpPr>
          <a:xfrm>
            <a:off x="475289" y="2391346"/>
            <a:ext cx="12054223" cy="6406009"/>
            <a:chOff x="0" y="0"/>
            <a:chExt cx="12054221" cy="6406008"/>
          </a:xfrm>
        </p:grpSpPr>
        <p:pic>
          <p:nvPicPr>
            <p:cNvPr id="231" name="Louvre-Museum-pyramid-Paris-Pei-IM.jpg" descr="Louvre-Museum-pyramid-Paris-Pei-IM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699" y="165100"/>
              <a:ext cx="11774823" cy="60758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2" name="Louvre-Museum-pyramid-Paris-Pei-IM.jpg" descr="Louvre-Museum-pyramid-Paris-Pei-IM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-1"/>
              <a:ext cx="12054223" cy="64060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4" name="Rousseau went to the LOUVRE a famous museum…"/>
          <p:cNvSpPr txBox="1"/>
          <p:nvPr/>
        </p:nvSpPr>
        <p:spPr>
          <a:xfrm>
            <a:off x="2244831" y="-480484"/>
            <a:ext cx="8245679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000">
                <a:solidFill>
                  <a:srgbClr val="FFFFFF"/>
                </a:solidFill>
              </a:defRPr>
            </a:pPr>
            <a:r>
              <a:t>  </a:t>
            </a:r>
          </a:p>
          <a:p>
            <a:pPr>
              <a:defRPr sz="4000">
                <a:solidFill>
                  <a:srgbClr val="FFFFFF"/>
                </a:solidFill>
              </a:defRPr>
            </a:pPr>
            <a:r>
              <a:t> </a:t>
            </a:r>
            <a:r>
              <a:rPr>
                <a:solidFill>
                  <a:srgbClr val="FFC4A5"/>
                </a:solidFill>
                <a:latin typeface="Marker Felt"/>
                <a:ea typeface="Marker Felt"/>
                <a:cs typeface="Marker Felt"/>
                <a:sym typeface="Marker Felt"/>
              </a:rPr>
              <a:t> Rousseau went to the LOUVRE a famous museum </a:t>
            </a:r>
          </a:p>
          <a:p>
            <a:pPr>
              <a:defRPr sz="4000">
                <a:solidFill>
                  <a:srgbClr val="FFC4A5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t>in Paris, France to copy masterpieces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j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</a:t>
            </a:r>
          </a:p>
        </p:txBody>
      </p:sp>
      <p:pic>
        <p:nvPicPr>
          <p:cNvPr id="237" name="museum:rousseau.jpeg" descr="museum:rousseau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45" y="2264833"/>
            <a:ext cx="8286244" cy="5568356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This student is copying a famous painting in a museum!"/>
          <p:cNvSpPr txBox="1"/>
          <p:nvPr/>
        </p:nvSpPr>
        <p:spPr>
          <a:xfrm>
            <a:off x="545667" y="9109074"/>
            <a:ext cx="10110065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D346FF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This student is copying a famous painting in a museum!</a:t>
            </a:r>
          </a:p>
        </p:txBody>
      </p:sp>
      <p:sp>
        <p:nvSpPr>
          <p:cNvPr id="239" name="Artists copy famous master painters paintings to gain knowledge!"/>
          <p:cNvSpPr txBox="1"/>
          <p:nvPr/>
        </p:nvSpPr>
        <p:spPr>
          <a:xfrm>
            <a:off x="-221752" y="800100"/>
            <a:ext cx="11383149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            </a:t>
            </a:r>
            <a:r>
              <a:rPr>
                <a:solidFill>
                  <a:srgbClr val="FF40C9"/>
                </a:solidFill>
                <a:latin typeface="Marker Felt"/>
                <a:ea typeface="Marker Felt"/>
                <a:cs typeface="Marker Felt"/>
                <a:sym typeface="Marker Felt"/>
              </a:rPr>
              <a:t> Artists</a:t>
            </a:r>
            <a:r>
              <a:rPr sz="3100">
                <a:solidFill>
                  <a:srgbClr val="FF40C9"/>
                </a:solidFill>
                <a:latin typeface="Marker Felt"/>
                <a:ea typeface="Marker Felt"/>
                <a:cs typeface="Marker Felt"/>
                <a:sym typeface="Marker Felt"/>
              </a:rPr>
              <a:t> </a:t>
            </a:r>
            <a:r>
              <a:rPr sz="3000">
                <a:solidFill>
                  <a:srgbClr val="FF40C9"/>
                </a:solidFill>
                <a:latin typeface="Marker Felt"/>
                <a:ea typeface="Marker Felt"/>
                <a:cs typeface="Marker Felt"/>
                <a:sym typeface="Marker Felt"/>
              </a:rPr>
              <a:t>copy famous master painters paintings to gain knowledge!</a:t>
            </a:r>
          </a:p>
        </p:txBody>
      </p:sp>
      <p:pic>
        <p:nvPicPr>
          <p:cNvPr id="240" name="download-2.jpg" descr="download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534" y="4892028"/>
            <a:ext cx="2809865" cy="37513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download-1.jpg" descr="downloa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98" y="2185034"/>
            <a:ext cx="12095005" cy="53835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Double-click to edit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5035550"/>
            <a:ext cx="10464800" cy="11303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45" name="botanical gardens.jpg" descr="botanical garde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6" y="4994135"/>
            <a:ext cx="13513208" cy="8687063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Botanical gardens in Paris where Rousseau would draw tropical plants"/>
          <p:cNvSpPr/>
          <p:nvPr/>
        </p:nvSpPr>
        <p:spPr>
          <a:xfrm>
            <a:off x="471644" y="222249"/>
            <a:ext cx="9751163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>
                <a:solidFill>
                  <a:srgbClr val="FF69EE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Botanical gardens in Paris where Rousseau would draw tropical plants</a:t>
            </a:r>
          </a:p>
        </p:txBody>
      </p:sp>
      <p:pic>
        <p:nvPicPr>
          <p:cNvPr id="247" name="download-3.jpg" descr="download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3240" y="833390"/>
            <a:ext cx="13200346" cy="88344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Double-click to edit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0" name="Double-click to edit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grpSp>
        <p:nvGrpSpPr>
          <p:cNvPr id="253" name="surprised_lg.jpg"/>
          <p:cNvGrpSpPr/>
          <p:nvPr/>
        </p:nvGrpSpPr>
        <p:grpSpPr>
          <a:xfrm>
            <a:off x="1032005" y="1410405"/>
            <a:ext cx="10940792" cy="8367890"/>
            <a:chOff x="0" y="0"/>
            <a:chExt cx="10940791" cy="8367889"/>
          </a:xfrm>
        </p:grpSpPr>
        <p:pic>
          <p:nvPicPr>
            <p:cNvPr id="251" name="surprised_lg.jpg" descr="surprised_l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700" y="165099"/>
              <a:ext cx="10661392" cy="80376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2" name="surprised_lg.jpg" descr="surprised_lg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10940792" cy="83678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4" name="He invented this painting from museums,…"/>
          <p:cNvSpPr txBox="1"/>
          <p:nvPr/>
        </p:nvSpPr>
        <p:spPr>
          <a:xfrm>
            <a:off x="1709240" y="270933"/>
            <a:ext cx="958632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>
                <a:solidFill>
                  <a:srgbClr val="FF3F37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t>He invented this painting from museums, </a:t>
            </a:r>
          </a:p>
          <a:p>
            <a:pPr>
              <a:defRPr sz="3200">
                <a:solidFill>
                  <a:srgbClr val="FF3F37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t>The botanical gardens and children’s books!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515DBKoxECL.jpg" descr="515DBKoxEC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82" y="1264735"/>
            <a:ext cx="5345941" cy="8539837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Rousseau would look at animals from children’s books to learn how to paint them!"/>
          <p:cNvSpPr txBox="1"/>
          <p:nvPr/>
        </p:nvSpPr>
        <p:spPr>
          <a:xfrm>
            <a:off x="2376313" y="124883"/>
            <a:ext cx="9309484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>
                <a:solidFill>
                  <a:srgbClr val="FFCE34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Rousseau would look at animals from children’s books to learn how to paint them! </a:t>
            </a:r>
          </a:p>
        </p:txBody>
      </p:sp>
      <p:pic>
        <p:nvPicPr>
          <p:cNvPr id="258" name="snow leopard.jpg" descr="snow leopar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205" y="1363331"/>
            <a:ext cx="7182923" cy="79362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ass or play!"/>
          <p:cNvSpPr txBox="1">
            <a:spLocks noGrp="1"/>
          </p:cNvSpPr>
          <p:nvPr>
            <p:ph type="ctrTitle"/>
          </p:nvPr>
        </p:nvSpPr>
        <p:spPr>
          <a:xfrm>
            <a:off x="1049866" y="-1223435"/>
            <a:ext cx="10464801" cy="33020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FDFF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pass or play! </a:t>
            </a:r>
          </a:p>
        </p:txBody>
      </p:sp>
      <p:sp>
        <p:nvSpPr>
          <p:cNvPr id="261" name="What kind of books do you read that have animals illustrated in them?"/>
          <p:cNvSpPr txBox="1"/>
          <p:nvPr/>
        </p:nvSpPr>
        <p:spPr>
          <a:xfrm>
            <a:off x="412884" y="2556204"/>
            <a:ext cx="12179032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>
                <a:solidFill>
                  <a:srgbClr val="00F900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What kind of books do you read that have animals illustrated in them? </a:t>
            </a:r>
          </a:p>
        </p:txBody>
      </p:sp>
      <p:pic>
        <p:nvPicPr>
          <p:cNvPr id="262" name="download.jpeg" descr="downloa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692" y="3958637"/>
            <a:ext cx="8592562" cy="57179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0b5631c4c9e4fb515b4a8295b6f80beb.jpg" descr="0b5631c4c9e4fb515b4a8295b6f80b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247" y="1806048"/>
            <a:ext cx="6395167" cy="8136071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Museums, children’s books and botanical garden were used as inspiration to create this painting!"/>
          <p:cNvSpPr txBox="1"/>
          <p:nvPr/>
        </p:nvSpPr>
        <p:spPr>
          <a:xfrm>
            <a:off x="-353730" y="393699"/>
            <a:ext cx="12155120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B1E3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       Museums, children’s books and botanical garden were used as inspiration to create this painting!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Double-click to edit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7" name="me w cardinal.jpg" descr="me w card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734" y="973009"/>
            <a:ext cx="4332734" cy="78075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0" name="lumia cats.jpg"/>
          <p:cNvGrpSpPr/>
          <p:nvPr/>
        </p:nvGrpSpPr>
        <p:grpSpPr>
          <a:xfrm>
            <a:off x="8386102" y="1853137"/>
            <a:ext cx="3848186" cy="3920400"/>
            <a:chOff x="0" y="0"/>
            <a:chExt cx="3848185" cy="3920398"/>
          </a:xfrm>
        </p:grpSpPr>
        <p:pic>
          <p:nvPicPr>
            <p:cNvPr id="188" name="lumia cats.jpg" descr="lumia cat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700" y="165100"/>
              <a:ext cx="3568786" cy="35901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" name="lumia cats.jpg" descr="lumia cat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3848186" cy="3920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3" name="This is NEPA 40&quot;x40&quot; fabric paint on charmeuse silk.jpg"/>
          <p:cNvGrpSpPr/>
          <p:nvPr/>
        </p:nvGrpSpPr>
        <p:grpSpPr>
          <a:xfrm>
            <a:off x="113825" y="3634151"/>
            <a:ext cx="3782157" cy="3920399"/>
            <a:chOff x="0" y="0"/>
            <a:chExt cx="3782155" cy="3920398"/>
          </a:xfrm>
        </p:grpSpPr>
        <p:pic>
          <p:nvPicPr>
            <p:cNvPr id="191" name="This is NEPA 40&quot;x40&quot; fabric paint on charmeuse silk.jpg" descr="This is NEPA 40&quot;x40&quot; fabric paint on charmeuse silk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700" y="165100"/>
              <a:ext cx="3502757" cy="35901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2" name="This is NEPA 40&quot;x40&quot; fabric paint on charmeuse silk.jpg" descr="This is NEPA 40&quot;x40&quot; fabric paint on charmeuse silk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782157" cy="39203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4" name="When I was your age, I wanted to be an artist!"/>
          <p:cNvSpPr txBox="1"/>
          <p:nvPr/>
        </p:nvSpPr>
        <p:spPr>
          <a:xfrm>
            <a:off x="2379099" y="497415"/>
            <a:ext cx="8619135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When I was your age, I wanted to be an artist!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For today, the only supplies you’ll need are a pencil and paper !"/>
          <p:cNvSpPr txBox="1">
            <a:spLocks noGrp="1"/>
          </p:cNvSpPr>
          <p:nvPr>
            <p:ph type="ctrTitle"/>
          </p:nvPr>
        </p:nvSpPr>
        <p:spPr>
          <a:xfrm>
            <a:off x="1524000" y="2386229"/>
            <a:ext cx="10464800" cy="3736541"/>
          </a:xfrm>
          <a:prstGeom prst="rect">
            <a:avLst/>
          </a:prstGeom>
        </p:spPr>
        <p:txBody>
          <a:bodyPr/>
          <a:lstStyle/>
          <a:p>
            <a:pPr>
              <a:defRPr sz="5900">
                <a:solidFill>
                  <a:srgbClr val="FF9F3B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t>For today, the only supplies you’ll need are a pencil and paper</a:t>
            </a:r>
            <a:r>
              <a:rPr>
                <a:solidFill>
                  <a:srgbClr val="FFFFFF"/>
                </a:solidFill>
              </a:rPr>
              <a:t> </a:t>
            </a:r>
            <a:r>
              <a:rPr>
                <a:solidFill>
                  <a:srgbClr val="FFF493"/>
                </a:solidFill>
              </a:rPr>
              <a:t>!</a:t>
            </a:r>
          </a:p>
        </p:txBody>
      </p:sp>
      <p:pic>
        <p:nvPicPr>
          <p:cNvPr id="268" name="unnamed.jpg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799" y="6141196"/>
            <a:ext cx="5023202" cy="44505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download-4.jpg" descr="download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727" y="-9561"/>
            <a:ext cx="6619300" cy="43649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We’re going to make a Rousseau like jungle scene!…"/>
          <p:cNvSpPr txBox="1">
            <a:spLocks noGrp="1"/>
          </p:cNvSpPr>
          <p:nvPr>
            <p:ph type="ctrTitle"/>
          </p:nvPr>
        </p:nvSpPr>
        <p:spPr>
          <a:xfrm>
            <a:off x="1270000" y="300565"/>
            <a:ext cx="10464800" cy="3302003"/>
          </a:xfrm>
          <a:prstGeom prst="rect">
            <a:avLst/>
          </a:prstGeom>
        </p:spPr>
        <p:txBody>
          <a:bodyPr/>
          <a:lstStyle/>
          <a:p>
            <a:pPr defTabSz="280415">
              <a:defRPr sz="3800">
                <a:solidFill>
                  <a:srgbClr val="35FFEF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t>We’re going to make a Rousseau like jungle scene! </a:t>
            </a:r>
          </a:p>
          <a:p>
            <a:pPr defTabSz="280415">
              <a:defRPr sz="3800">
                <a:solidFill>
                  <a:srgbClr val="35FFEF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  <a:p>
            <a:pPr defTabSz="280415">
              <a:defRPr sz="3800">
                <a:solidFill>
                  <a:srgbClr val="35FFEF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t>FIRST! </a:t>
            </a:r>
          </a:p>
          <a:p>
            <a:pPr defTabSz="280415">
              <a:defRPr sz="3800">
                <a:solidFill>
                  <a:srgbClr val="35FFEF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  <a:p>
            <a:pPr defTabSz="280415">
              <a:defRPr sz="3800">
                <a:solidFill>
                  <a:srgbClr val="35FFEF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t>We’re going to draw a toucan, a lion, a zebra and a monkey!  Step by step : )</a:t>
            </a:r>
          </a:p>
        </p:txBody>
      </p:sp>
      <p:pic>
        <p:nvPicPr>
          <p:cNvPr id="272" name="animals second grade.jpg" descr="animals second gra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0" y="3928533"/>
            <a:ext cx="6350000" cy="5689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Now we do… I DO….YOU DO!"/>
          <p:cNvSpPr txBox="1">
            <a:spLocks noGrp="1"/>
          </p:cNvSpPr>
          <p:nvPr>
            <p:ph type="ctrTitle"/>
          </p:nvPr>
        </p:nvSpPr>
        <p:spPr>
          <a:xfrm>
            <a:off x="524932" y="159608"/>
            <a:ext cx="11409233" cy="1692345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B7FF21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t>Now we do… I DO….YOU DO!</a:t>
            </a:r>
            <a:r>
              <a:rPr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75" name="Watch me in my studio!"/>
          <p:cNvSpPr txBox="1">
            <a:spLocks noGrp="1"/>
          </p:cNvSpPr>
          <p:nvPr>
            <p:ph type="subTitle" sz="quarter" idx="1"/>
          </p:nvPr>
        </p:nvSpPr>
        <p:spPr>
          <a:xfrm>
            <a:off x="745066" y="6705600"/>
            <a:ext cx="10464801" cy="1130300"/>
          </a:xfrm>
          <a:prstGeom prst="rect">
            <a:avLst/>
          </a:prstGeom>
        </p:spPr>
        <p:txBody>
          <a:bodyPr/>
          <a:lstStyle>
            <a:lvl1pPr>
              <a:defRPr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Watch me in my studio! </a:t>
            </a:r>
          </a:p>
        </p:txBody>
      </p:sp>
      <p:sp>
        <p:nvSpPr>
          <p:cNvPr id="276" name="take a piece of paper, fold it in half and then again to make quarters!"/>
          <p:cNvSpPr txBox="1"/>
          <p:nvPr/>
        </p:nvSpPr>
        <p:spPr>
          <a:xfrm>
            <a:off x="108686" y="2123015"/>
            <a:ext cx="12787427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take a piece of paper, fold it in half and then again to make quarters! </a:t>
            </a:r>
          </a:p>
        </p:txBody>
      </p:sp>
      <p:pic>
        <p:nvPicPr>
          <p:cNvPr id="277" name="quarters.jpg" descr="quart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6" y="3143381"/>
            <a:ext cx="6350002" cy="4089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four animals.jpg" descr="four animal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600" y="5041900"/>
            <a:ext cx="6350000" cy="4762500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watch and follow me in my studio"/>
          <p:cNvSpPr txBox="1"/>
          <p:nvPr/>
        </p:nvSpPr>
        <p:spPr>
          <a:xfrm>
            <a:off x="6266577" y="3582458"/>
            <a:ext cx="6601512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   watch and follow me in my studio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itle 1"/>
          <p:cNvSpPr txBox="1">
            <a:spLocks noGrp="1"/>
          </p:cNvSpPr>
          <p:nvPr>
            <p:ph type="title"/>
          </p:nvPr>
        </p:nvSpPr>
        <p:spPr>
          <a:xfrm rot="20289106">
            <a:off x="2825199" y="3657353"/>
            <a:ext cx="11216644" cy="1413937"/>
          </a:xfrm>
          <a:prstGeom prst="rect">
            <a:avLst/>
          </a:prstGeom>
        </p:spPr>
        <p:txBody>
          <a:bodyPr/>
          <a:lstStyle>
            <a:lvl1pPr defTabSz="1105408">
              <a:defRPr sz="8600"/>
            </a:lvl1pPr>
          </a:lstStyle>
          <a:p>
            <a:r>
              <a:t>materials</a:t>
            </a:r>
          </a:p>
        </p:txBody>
      </p:sp>
      <p:sp>
        <p:nvSpPr>
          <p:cNvPr id="282" name="Subtitle 2"/>
          <p:cNvSpPr txBox="1">
            <a:spLocks noGrp="1"/>
          </p:cNvSpPr>
          <p:nvPr>
            <p:ph type="body" sz="quarter" idx="1"/>
          </p:nvPr>
        </p:nvSpPr>
        <p:spPr>
          <a:xfrm rot="20293158">
            <a:off x="3393891" y="4912593"/>
            <a:ext cx="9753604" cy="1766147"/>
          </a:xfrm>
          <a:prstGeom prst="rect">
            <a:avLst/>
          </a:prstGeom>
        </p:spPr>
        <p:txBody>
          <a:bodyPr/>
          <a:lstStyle/>
          <a:p>
            <a:r>
              <a:t>For this lesson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Now it’s your turn!  Here are the supplies you’ll need: ruler…"/>
          <p:cNvSpPr txBox="1">
            <a:spLocks noGrp="1"/>
          </p:cNvSpPr>
          <p:nvPr>
            <p:ph type="ctrTitle"/>
          </p:nvPr>
        </p:nvSpPr>
        <p:spPr>
          <a:xfrm>
            <a:off x="1270000" y="-207435"/>
            <a:ext cx="10464800" cy="3302003"/>
          </a:xfrm>
          <a:prstGeom prst="rect">
            <a:avLst/>
          </a:prstGeom>
        </p:spPr>
        <p:txBody>
          <a:bodyPr/>
          <a:lstStyle/>
          <a:p>
            <a:pPr>
              <a:defRPr sz="4700">
                <a:solidFill>
                  <a:srgbClr val="F6FF3F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t>Now it’s your turn!  Here are the supplies you’ll need: ruler</a:t>
            </a:r>
          </a:p>
          <a:p>
            <a:pPr>
              <a:defRPr sz="4700">
                <a:solidFill>
                  <a:srgbClr val="F6FF3F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t>Pencil, construction paper, scissor and glue stick! </a:t>
            </a:r>
          </a:p>
        </p:txBody>
      </p:sp>
      <p:sp>
        <p:nvSpPr>
          <p:cNvPr id="285" name="Double-click to edit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86" name="supplies.jpg" descr="suppli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173" y="2978430"/>
            <a:ext cx="9753029" cy="65735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A paper clip is ONE INCH, a credit card is a little more than THREE INCHES and a for is EIGHT INCHES!"/>
          <p:cNvSpPr txBox="1">
            <a:spLocks noGrp="1"/>
          </p:cNvSpPr>
          <p:nvPr>
            <p:ph type="subTitle" sz="quarter" idx="1"/>
          </p:nvPr>
        </p:nvSpPr>
        <p:spPr>
          <a:xfrm>
            <a:off x="1422400" y="237066"/>
            <a:ext cx="10464800" cy="1130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7E1FF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A paper clip is ONE INCH, a credit card is a little more than THREE INCHES and a for is EIGHT INCHES! </a:t>
            </a:r>
          </a:p>
        </p:txBody>
      </p:sp>
      <p:pic>
        <p:nvPicPr>
          <p:cNvPr id="289" name="inches-fork.jpg" descr="inches-f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32" y="6589169"/>
            <a:ext cx="11656336" cy="25255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credit card.jpeg" descr="credit card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433" y="1805290"/>
            <a:ext cx="5720699" cy="43459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one inch.png" descr="one inc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1" y="2510365"/>
            <a:ext cx="6571716" cy="2201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Let’s practice measuring our paper!  The end of the ruler starts     at zero - we are working in INCHES"/>
          <p:cNvSpPr txBox="1">
            <a:spLocks noGrp="1"/>
          </p:cNvSpPr>
          <p:nvPr>
            <p:ph type="subTitle" sz="quarter" idx="1"/>
          </p:nvPr>
        </p:nvSpPr>
        <p:spPr>
          <a:xfrm>
            <a:off x="592666" y="1219200"/>
            <a:ext cx="10464801" cy="1130300"/>
          </a:xfrm>
          <a:prstGeom prst="rect">
            <a:avLst/>
          </a:prstGeom>
        </p:spPr>
        <p:txBody>
          <a:bodyPr/>
          <a:lstStyle>
            <a:lvl1pPr>
              <a:defRPr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Let’s practice measuring our paper!  The end of the ruler starts     at zero - we are working in INCHES</a:t>
            </a:r>
          </a:p>
        </p:txBody>
      </p:sp>
      <p:pic>
        <p:nvPicPr>
          <p:cNvPr id="294" name="unnamed (1).jpg" descr="unname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797" y="3052759"/>
            <a:ext cx="10049206" cy="42809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Let’s make the paper…"/>
          <p:cNvSpPr txBox="1">
            <a:spLocks noGrp="1"/>
          </p:cNvSpPr>
          <p:nvPr>
            <p:ph type="ctrTitle"/>
          </p:nvPr>
        </p:nvSpPr>
        <p:spPr>
          <a:xfrm>
            <a:off x="1270000" y="-38100"/>
            <a:ext cx="10464800" cy="3302000"/>
          </a:xfrm>
          <a:prstGeom prst="rect">
            <a:avLst/>
          </a:prstGeom>
        </p:spPr>
        <p:txBody>
          <a:bodyPr/>
          <a:lstStyle/>
          <a:p>
            <a:pPr defTabSz="566673">
              <a:defRPr sz="7700">
                <a:latin typeface="Marker Felt"/>
                <a:ea typeface="Marker Felt"/>
                <a:cs typeface="Marker Felt"/>
                <a:sym typeface="Marker Felt"/>
              </a:defRPr>
            </a:pPr>
            <a:r>
              <a:t>Let’s make the paper </a:t>
            </a:r>
          </a:p>
          <a:p>
            <a:pPr defTabSz="566673">
              <a:defRPr sz="7700">
                <a:latin typeface="Marker Felt"/>
                <a:ea typeface="Marker Felt"/>
                <a:cs typeface="Marker Felt"/>
                <a:sym typeface="Marker Felt"/>
              </a:defRPr>
            </a:pPr>
            <a:r>
              <a:t>9” x 9” what shape is that? </a:t>
            </a:r>
          </a:p>
        </p:txBody>
      </p:sp>
      <p:sp>
        <p:nvSpPr>
          <p:cNvPr id="297" name="Double-click to edit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98" name="ruler:second grade 9 inches.jpg" descr="ruler:second grade 9 inch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705" y="3409950"/>
            <a:ext cx="10673391" cy="49311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Now you have a 9”x 9” square piece of paper!"/>
          <p:cNvSpPr txBox="1">
            <a:spLocks noGrp="1"/>
          </p:cNvSpPr>
          <p:nvPr>
            <p:ph type="ctrTitle"/>
          </p:nvPr>
        </p:nvSpPr>
        <p:spPr>
          <a:xfrm>
            <a:off x="1270000" y="-325968"/>
            <a:ext cx="10464800" cy="3302003"/>
          </a:xfrm>
          <a:prstGeom prst="rect">
            <a:avLst/>
          </a:prstGeom>
        </p:spPr>
        <p:txBody>
          <a:bodyPr/>
          <a:lstStyle>
            <a:lvl1pPr>
              <a:defRPr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Now you have a 9”x 9” square piece of paper! </a:t>
            </a:r>
          </a:p>
        </p:txBody>
      </p:sp>
      <p:pic>
        <p:nvPicPr>
          <p:cNvPr id="301" name="a square.jpg" descr="a squa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066" y="3083983"/>
            <a:ext cx="6350002" cy="6819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We are making the trunk - you can place the tree trunk anywhere you want on your square!"/>
          <p:cNvSpPr txBox="1">
            <a:spLocks noGrp="1"/>
          </p:cNvSpPr>
          <p:nvPr>
            <p:ph type="ctrTitle"/>
          </p:nvPr>
        </p:nvSpPr>
        <p:spPr>
          <a:xfrm>
            <a:off x="1049866" y="233362"/>
            <a:ext cx="10464801" cy="1130301"/>
          </a:xfrm>
          <a:prstGeom prst="rect">
            <a:avLst/>
          </a:prstGeom>
        </p:spPr>
        <p:txBody>
          <a:bodyPr/>
          <a:lstStyle>
            <a:lvl1pPr defTabSz="268731">
              <a:defRPr sz="3600">
                <a:solidFill>
                  <a:srgbClr val="ECFF76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We are making the trunk - you can place the tree trunk anywhere you want on your square!</a:t>
            </a:r>
          </a:p>
        </p:txBody>
      </p:sp>
      <p:pic>
        <p:nvPicPr>
          <p:cNvPr id="304" name="unnamed.jpg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0" y="1623482"/>
            <a:ext cx="6350000" cy="84709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Let’s warm up our creative juices!"/>
          <p:cNvSpPr txBox="1">
            <a:spLocks noGrp="1"/>
          </p:cNvSpPr>
          <p:nvPr>
            <p:ph type="title"/>
          </p:nvPr>
        </p:nvSpPr>
        <p:spPr>
          <a:xfrm>
            <a:off x="-59914" y="1247543"/>
            <a:ext cx="8324851" cy="1619254"/>
          </a:xfrm>
          <a:prstGeom prst="rect">
            <a:avLst/>
          </a:prstGeom>
        </p:spPr>
        <p:txBody>
          <a:bodyPr/>
          <a:lstStyle>
            <a:lvl1pPr defTabSz="455674">
              <a:defRPr sz="6000">
                <a:solidFill>
                  <a:srgbClr val="FF4BFE"/>
                </a:solidFill>
                <a:latin typeface="Herculanum"/>
                <a:ea typeface="Herculanum"/>
                <a:cs typeface="Herculanum"/>
                <a:sym typeface="Herculanum"/>
              </a:defRPr>
            </a:lvl1pPr>
          </a:lstStyle>
          <a:p>
            <a:r>
              <a:t>Let’s warm up our creative juices! </a:t>
            </a:r>
          </a:p>
        </p:txBody>
      </p:sp>
      <p:sp>
        <p:nvSpPr>
          <p:cNvPr id="197" name="Double-click to edit"/>
          <p:cNvSpPr txBox="1">
            <a:spLocks noGrp="1"/>
          </p:cNvSpPr>
          <p:nvPr>
            <p:ph type="body" sz="half" idx="1"/>
          </p:nvPr>
        </p:nvSpPr>
        <p:spPr>
          <a:xfrm>
            <a:off x="2339974" y="3290887"/>
            <a:ext cx="8324851" cy="471487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8" name="image2.jpeg" descr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2197" y="3587174"/>
            <a:ext cx="3947150" cy="8147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3.jpeg" descr="image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047518" y="2213592"/>
            <a:ext cx="6705915" cy="53264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4.jpeg" descr="image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072035" y="-1512966"/>
            <a:ext cx="2696509" cy="3071972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Warm up our eyes…"/>
          <p:cNvSpPr txBox="1"/>
          <p:nvPr/>
        </p:nvSpPr>
        <p:spPr>
          <a:xfrm>
            <a:off x="-13373547" y="1650769"/>
            <a:ext cx="2573019" cy="812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099" tIns="38099" rIns="38099" bIns="38099" anchor="ctr">
            <a:spAutoFit/>
          </a:bodyPr>
          <a:lstStyle/>
          <a:p>
            <a:pPr defTabSz="584198">
              <a:defRPr sz="2400">
                <a:solidFill>
                  <a:srgbClr val="FFFFFF"/>
                </a:solidFill>
              </a:defRPr>
            </a:pPr>
            <a:r>
              <a:t>Warm up our eyes</a:t>
            </a:r>
          </a:p>
          <a:p>
            <a:pPr defTabSz="584198">
              <a:defRPr sz="2400">
                <a:solidFill>
                  <a:srgbClr val="FFFFFF"/>
                </a:solidFill>
              </a:defRPr>
            </a:pPr>
            <a:r>
              <a:t>hands and body!</a:t>
            </a:r>
          </a:p>
        </p:txBody>
      </p:sp>
      <p:pic>
        <p:nvPicPr>
          <p:cNvPr id="202" name="download-2.jpg" descr="download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4778" y="4601169"/>
            <a:ext cx="5593082" cy="3708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s-3.jpg" descr="images-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3273" y="1757095"/>
            <a:ext cx="4888389" cy="2712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download-3.jpg" descr="download-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129" y="3414460"/>
            <a:ext cx="6713797" cy="4467728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L"/>
          <p:cNvSpPr txBox="1"/>
          <p:nvPr/>
        </p:nvSpPr>
        <p:spPr>
          <a:xfrm>
            <a:off x="4180109" y="3446643"/>
            <a:ext cx="279749" cy="465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6" tIns="48766" rIns="48766" bIns="48766">
            <a:spAutoFit/>
          </a:bodyPr>
          <a:lstStyle>
            <a:lvl1pPr algn="l" defTabSz="1300480">
              <a:defRPr sz="24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r>
              <a:t>L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Next, we are going to crumble colored…"/>
          <p:cNvSpPr txBox="1"/>
          <p:nvPr/>
        </p:nvSpPr>
        <p:spPr>
          <a:xfrm>
            <a:off x="337912" y="328083"/>
            <a:ext cx="10838842" cy="283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Next, we are going to crumble colored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construction paper to make the bark of the tree.  You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Can use any color you want!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 It goes in the half “T” shape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You just made with your ruler! 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itle 1"/>
          <p:cNvSpPr txBox="1">
            <a:spLocks noGrp="1"/>
          </p:cNvSpPr>
          <p:nvPr>
            <p:ph type="title"/>
          </p:nvPr>
        </p:nvSpPr>
        <p:spPr>
          <a:xfrm>
            <a:off x="894078" y="3867886"/>
            <a:ext cx="11216644" cy="1413936"/>
          </a:xfrm>
          <a:prstGeom prst="rect">
            <a:avLst/>
          </a:prstGeom>
        </p:spPr>
        <p:txBody>
          <a:bodyPr/>
          <a:lstStyle>
            <a:lvl1pPr defTabSz="1105408">
              <a:defRPr sz="8600"/>
            </a:lvl1pPr>
          </a:lstStyle>
          <a:p>
            <a:r>
              <a:t>references</a:t>
            </a:r>
          </a:p>
        </p:txBody>
      </p:sp>
      <p:sp>
        <p:nvSpPr>
          <p:cNvPr id="310" name="Subtitle 2"/>
          <p:cNvSpPr txBox="1">
            <a:spLocks noGrp="1"/>
          </p:cNvSpPr>
          <p:nvPr>
            <p:ph type="body" sz="quarter" idx="1"/>
          </p:nvPr>
        </p:nvSpPr>
        <p:spPr>
          <a:xfrm>
            <a:off x="1625598" y="4883658"/>
            <a:ext cx="9753604" cy="1766147"/>
          </a:xfrm>
          <a:prstGeom prst="rect">
            <a:avLst/>
          </a:prstGeom>
        </p:spPr>
        <p:txBody>
          <a:bodyPr/>
          <a:lstStyle/>
          <a:p>
            <a:r>
              <a:t>Henri rousseau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itle 1"/>
          <p:cNvSpPr txBox="1">
            <a:spLocks noGrp="1"/>
          </p:cNvSpPr>
          <p:nvPr>
            <p:ph type="title"/>
          </p:nvPr>
        </p:nvSpPr>
        <p:spPr>
          <a:xfrm>
            <a:off x="894078" y="1608665"/>
            <a:ext cx="11216644" cy="1413936"/>
          </a:xfrm>
          <a:prstGeom prst="rect">
            <a:avLst/>
          </a:prstGeom>
        </p:spPr>
        <p:txBody>
          <a:bodyPr/>
          <a:lstStyle/>
          <a:p>
            <a:r>
              <a:t>references</a:t>
            </a:r>
          </a:p>
        </p:txBody>
      </p:sp>
      <p:sp>
        <p:nvSpPr>
          <p:cNvPr id="31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94078" y="3166533"/>
            <a:ext cx="11216644" cy="4641429"/>
          </a:xfrm>
          <a:prstGeom prst="rect">
            <a:avLst/>
          </a:prstGeom>
        </p:spPr>
        <p:txBody>
          <a:bodyPr/>
          <a:lstStyle/>
          <a:p>
            <a:pPr marL="81464" indent="-81464" defTabSz="364133">
              <a:spcBef>
                <a:spcPts val="300"/>
              </a:spcBef>
              <a:defRPr sz="1600"/>
            </a:pPr>
            <a:r>
              <a:t>Slide 3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braingym.com</a:t>
            </a:r>
            <a:r>
              <a:t>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sg.theasianparent.com</a:t>
            </a:r>
            <a:r>
              <a:t>, steemit.com,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unsplash.com</a:t>
            </a:r>
            <a:r>
              <a:t> </a:t>
            </a:r>
          </a:p>
          <a:p>
            <a:pPr marL="81464" indent="-81464" defTabSz="364133">
              <a:spcBef>
                <a:spcPts val="300"/>
              </a:spcBef>
              <a:defRPr sz="1600"/>
            </a:pPr>
            <a:r>
              <a:t>Slide 9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winmoreacademy.com</a:t>
            </a:r>
          </a:p>
          <a:p>
            <a:pPr marL="81464" indent="-81464" defTabSz="364133">
              <a:spcBef>
                <a:spcPts val="300"/>
              </a:spcBef>
              <a:defRPr sz="1600"/>
            </a:pPr>
            <a:r>
              <a:t>Slide 10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winmoreacademy.com</a:t>
            </a:r>
          </a:p>
          <a:p>
            <a:pPr marL="81464" indent="-81464" defTabSz="364133">
              <a:spcBef>
                <a:spcPts val="300"/>
              </a:spcBef>
              <a:defRPr sz="1600"/>
            </a:pPr>
            <a:r>
              <a:t>Slide 13 commons.wikimedia.ort</a:t>
            </a:r>
          </a:p>
          <a:p>
            <a:pPr marL="81464" indent="-81464" defTabSz="364133">
              <a:spcBef>
                <a:spcPts val="300"/>
              </a:spcBef>
              <a:defRPr sz="1600"/>
            </a:pPr>
            <a:r>
              <a:t>Slide 16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/>
              </a:rPr>
              <a:t>henrirousseau.org</a:t>
            </a:r>
          </a:p>
          <a:p>
            <a:pPr marL="81464" indent="-81464" defTabSz="364133">
              <a:spcBef>
                <a:spcPts val="300"/>
              </a:spcBef>
              <a:defRPr sz="1600"/>
            </a:pPr>
            <a:r>
              <a:t>Slide 14  britannica.com</a:t>
            </a:r>
          </a:p>
          <a:p>
            <a:pPr marL="81464" indent="-81464" defTabSz="364133">
              <a:spcBef>
                <a:spcPts val="300"/>
              </a:spcBef>
              <a:defRPr sz="1600"/>
            </a:pPr>
            <a:r>
              <a:t>Slide 17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/>
              </a:rPr>
              <a:t>mommynearest.com</a:t>
            </a:r>
          </a:p>
          <a:p>
            <a:pPr marL="81464" indent="-81464" defTabSz="364133">
              <a:spcBef>
                <a:spcPts val="300"/>
              </a:spcBef>
              <a:defRPr sz="1600"/>
            </a:pPr>
            <a:r>
              <a:t>Slide 15 artsy,net</a:t>
            </a:r>
          </a:p>
          <a:p>
            <a:pPr marL="81464" indent="-81464" defTabSz="364133">
              <a:spcBef>
                <a:spcPts val="300"/>
              </a:spcBef>
              <a:defRPr sz="1600"/>
            </a:pPr>
            <a:r>
              <a:t>Slide 18 alamy.com</a:t>
            </a:r>
          </a:p>
          <a:p>
            <a:pPr marL="81464" indent="-81464" defTabSz="364133">
              <a:spcBef>
                <a:spcPts val="300"/>
              </a:spcBef>
              <a:defRPr sz="1600"/>
            </a:pPr>
            <a:r>
              <a:t>Slide 20 A children’s Book about Tigers by Catherine Wilder</a:t>
            </a:r>
          </a:p>
          <a:p>
            <a:pPr marL="81464" indent="-81464" defTabSz="364133">
              <a:spcBef>
                <a:spcPts val="300"/>
              </a:spcBef>
              <a:defRPr sz="1600"/>
            </a:pPr>
            <a:r>
              <a:t>Slide 20 Snow Leopard Ghost of the Mountain Justin Anderson</a:t>
            </a:r>
          </a:p>
          <a:p>
            <a:pPr marL="81464" indent="-81464" defTabSz="364133">
              <a:spcBef>
                <a:spcPts val="300"/>
              </a:spcBef>
              <a:defRPr sz="1600"/>
            </a:pPr>
            <a:r>
              <a:t>Slide 21 dyslexia help.umich.edu</a:t>
            </a:r>
          </a:p>
          <a:p>
            <a:pPr marL="81464" indent="-81464" defTabSz="364133">
              <a:spcBef>
                <a:spcPts val="300"/>
              </a:spcBef>
              <a:defRPr sz="1600"/>
            </a:pPr>
            <a:r>
              <a:t>Slide 22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8"/>
              </a:rPr>
              <a:t>mymodernmet.com</a:t>
            </a:r>
          </a:p>
          <a:p>
            <a:pPr marL="81464" indent="-81464" defTabSz="364133">
              <a:spcBef>
                <a:spcPts val="300"/>
              </a:spcBef>
              <a:defRPr sz="1600"/>
            </a:pPr>
            <a:r>
              <a:t>Slide 23 winmoreacademy.com</a:t>
            </a:r>
          </a:p>
          <a:p>
            <a:pPr marL="81464" indent="-81464" defTabSz="364133">
              <a:spcBef>
                <a:spcPts val="300"/>
              </a:spcBef>
              <a:defRPr sz="1600"/>
            </a:pPr>
            <a:r>
              <a:t>Slide 25 pinterest.com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 1"/>
          <p:cNvSpPr txBox="1">
            <a:spLocks noGrp="1"/>
          </p:cNvSpPr>
          <p:nvPr>
            <p:ph type="title"/>
          </p:nvPr>
        </p:nvSpPr>
        <p:spPr>
          <a:xfrm rot="20289106">
            <a:off x="2825199" y="3657353"/>
            <a:ext cx="11216644" cy="1413937"/>
          </a:xfrm>
          <a:prstGeom prst="rect">
            <a:avLst/>
          </a:prstGeom>
        </p:spPr>
        <p:txBody>
          <a:bodyPr/>
          <a:lstStyle>
            <a:lvl1pPr defTabSz="1105408">
              <a:defRPr sz="8600"/>
            </a:lvl1pPr>
          </a:lstStyle>
          <a:p>
            <a:r>
              <a:t>objectives</a:t>
            </a:r>
          </a:p>
        </p:txBody>
      </p:sp>
      <p:sp>
        <p:nvSpPr>
          <p:cNvPr id="208" name="Subtitle 2"/>
          <p:cNvSpPr txBox="1">
            <a:spLocks noGrp="1"/>
          </p:cNvSpPr>
          <p:nvPr>
            <p:ph type="body" sz="quarter" idx="1"/>
          </p:nvPr>
        </p:nvSpPr>
        <p:spPr>
          <a:xfrm rot="20293158">
            <a:off x="3393891" y="4912593"/>
            <a:ext cx="9753604" cy="1766147"/>
          </a:xfrm>
          <a:prstGeom prst="rect">
            <a:avLst/>
          </a:prstGeom>
        </p:spPr>
        <p:txBody>
          <a:bodyPr/>
          <a:lstStyle/>
          <a:p>
            <a:r>
              <a:t>of this lesson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itle 3"/>
          <p:cNvSpPr txBox="1">
            <a:spLocks noGrp="1"/>
          </p:cNvSpPr>
          <p:nvPr>
            <p:ph type="title"/>
          </p:nvPr>
        </p:nvSpPr>
        <p:spPr>
          <a:xfrm>
            <a:off x="894078" y="1608665"/>
            <a:ext cx="11216644" cy="1413936"/>
          </a:xfrm>
          <a:prstGeom prst="rect">
            <a:avLst/>
          </a:prstGeom>
        </p:spPr>
        <p:txBody>
          <a:bodyPr/>
          <a:lstStyle/>
          <a:p>
            <a:r>
              <a:t>objectives</a:t>
            </a:r>
          </a:p>
        </p:txBody>
      </p:sp>
      <p:sp>
        <p:nvSpPr>
          <p:cNvPr id="211" name="Content Placeholder 4"/>
          <p:cNvSpPr txBox="1">
            <a:spLocks noGrp="1"/>
          </p:cNvSpPr>
          <p:nvPr>
            <p:ph type="body" idx="1"/>
          </p:nvPr>
        </p:nvSpPr>
        <p:spPr>
          <a:xfrm>
            <a:off x="894078" y="3142677"/>
            <a:ext cx="11216644" cy="4641429"/>
          </a:xfrm>
          <a:prstGeom prst="rect">
            <a:avLst/>
          </a:prstGeom>
        </p:spPr>
        <p:txBody>
          <a:bodyPr/>
          <a:lstStyle/>
          <a:p>
            <a:pPr marL="299901" indent="-299901" defTabSz="1235455">
              <a:spcBef>
                <a:spcPts val="1300"/>
              </a:spcBef>
              <a:defRPr sz="5500"/>
            </a:pPr>
            <a:r>
              <a:t>Introduction to the ruler</a:t>
            </a:r>
          </a:p>
          <a:p>
            <a:pPr marL="299901" indent="-299901" defTabSz="1235455">
              <a:spcBef>
                <a:spcPts val="1300"/>
              </a:spcBef>
              <a:defRPr sz="5500"/>
            </a:pPr>
            <a:r>
              <a:t>Attempt to use the ruler</a:t>
            </a:r>
          </a:p>
          <a:p>
            <a:pPr marL="299901" indent="-299901" defTabSz="1235455">
              <a:spcBef>
                <a:spcPts val="1300"/>
              </a:spcBef>
              <a:defRPr sz="5500"/>
            </a:pPr>
            <a:r>
              <a:t>Learn quarters, halves and whole</a:t>
            </a:r>
          </a:p>
          <a:p>
            <a:pPr marL="299901" indent="-299901" defTabSz="1235455">
              <a:spcBef>
                <a:spcPts val="1300"/>
              </a:spcBef>
              <a:defRPr sz="5500"/>
            </a:pPr>
            <a:r>
              <a:t>Use hand motor skills with cutting </a:t>
            </a:r>
          </a:p>
          <a:p>
            <a:pPr marL="299901" indent="-299901" defTabSz="1235455">
              <a:spcBef>
                <a:spcPts val="1300"/>
              </a:spcBef>
              <a:defRPr sz="5500"/>
            </a:pPr>
            <a:r>
              <a:t>Introduce museums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tle 1"/>
          <p:cNvSpPr txBox="1">
            <a:spLocks noGrp="1"/>
          </p:cNvSpPr>
          <p:nvPr>
            <p:ph type="title"/>
          </p:nvPr>
        </p:nvSpPr>
        <p:spPr>
          <a:xfrm>
            <a:off x="1625598" y="2416386"/>
            <a:ext cx="9753604" cy="2546776"/>
          </a:xfrm>
          <a:prstGeom prst="rect">
            <a:avLst/>
          </a:prstGeom>
        </p:spPr>
        <p:txBody>
          <a:bodyPr/>
          <a:lstStyle>
            <a:lvl1pPr defTabSz="1287474">
              <a:defRPr sz="10000"/>
            </a:lvl1pPr>
          </a:lstStyle>
          <a:p>
            <a:r>
              <a:t>instructions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 1"/>
          <p:cNvSpPr txBox="1">
            <a:spLocks noGrp="1"/>
          </p:cNvSpPr>
          <p:nvPr>
            <p:ph type="title"/>
          </p:nvPr>
        </p:nvSpPr>
        <p:spPr>
          <a:xfrm>
            <a:off x="894078" y="3867886"/>
            <a:ext cx="11216644" cy="1413936"/>
          </a:xfrm>
          <a:prstGeom prst="rect">
            <a:avLst/>
          </a:prstGeom>
        </p:spPr>
        <p:txBody>
          <a:bodyPr/>
          <a:lstStyle>
            <a:lvl1pPr defTabSz="1105408">
              <a:defRPr sz="8600"/>
            </a:lvl1pPr>
          </a:lstStyle>
          <a:p>
            <a:r>
              <a:t>Pass or play!</a:t>
            </a:r>
          </a:p>
        </p:txBody>
      </p:sp>
      <p:sp>
        <p:nvSpPr>
          <p:cNvPr id="216" name="Have you ever been to a museum…"/>
          <p:cNvSpPr txBox="1"/>
          <p:nvPr/>
        </p:nvSpPr>
        <p:spPr>
          <a:xfrm>
            <a:off x="3327117" y="5449954"/>
            <a:ext cx="7353238" cy="1265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6" tIns="48766" rIns="48766" bIns="48766">
            <a:spAutoFit/>
          </a:bodyPr>
          <a:lstStyle/>
          <a:p>
            <a:pPr algn="l" defTabSz="1300480">
              <a:defRPr sz="3800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Have you ever been to a museum</a:t>
            </a:r>
          </a:p>
          <a:p>
            <a:pPr algn="l" defTabSz="1300480">
              <a:defRPr sz="3800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???  Which ones?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ass or Play!…"/>
          <p:cNvSpPr txBox="1">
            <a:spLocks noGrp="1"/>
          </p:cNvSpPr>
          <p:nvPr>
            <p:ph type="ctrTitle"/>
          </p:nvPr>
        </p:nvSpPr>
        <p:spPr>
          <a:xfrm>
            <a:off x="1270000" y="554565"/>
            <a:ext cx="10464800" cy="3302003"/>
          </a:xfrm>
          <a:prstGeom prst="rect">
            <a:avLst/>
          </a:prstGeom>
        </p:spPr>
        <p:txBody>
          <a:bodyPr/>
          <a:lstStyle/>
          <a:p>
            <a:pPr defTabSz="531622">
              <a:defRPr sz="8600">
                <a:solidFill>
                  <a:srgbClr val="E9FF25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t>Pass or Play!</a:t>
            </a:r>
            <a:r>
              <a:rPr sz="7200"/>
              <a:t> </a:t>
            </a:r>
          </a:p>
          <a:p>
            <a:pPr defTabSz="531622">
              <a:defRPr sz="7200">
                <a:solidFill>
                  <a:srgbClr val="69FF68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t>Have you ever been to a museum ?</a:t>
            </a:r>
          </a:p>
        </p:txBody>
      </p:sp>
      <p:sp>
        <p:nvSpPr>
          <p:cNvPr id="219" name="Double-click to edit"/>
          <p:cNvSpPr txBox="1">
            <a:spLocks noGrp="1"/>
          </p:cNvSpPr>
          <p:nvPr>
            <p:ph type="subTitle" sz="half" idx="1"/>
          </p:nvPr>
        </p:nvSpPr>
        <p:spPr>
          <a:xfrm>
            <a:off x="1270000" y="5029199"/>
            <a:ext cx="10464800" cy="351042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0" name="download-4.jpg" descr="download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684" y="3945209"/>
            <a:ext cx="7997468" cy="52736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itle 1"/>
          <p:cNvSpPr txBox="1">
            <a:spLocks noGrp="1"/>
          </p:cNvSpPr>
          <p:nvPr>
            <p:ph type="title"/>
          </p:nvPr>
        </p:nvSpPr>
        <p:spPr>
          <a:xfrm>
            <a:off x="1625598" y="2416386"/>
            <a:ext cx="9753604" cy="2546776"/>
          </a:xfrm>
          <a:prstGeom prst="rect">
            <a:avLst/>
          </a:prstGeom>
        </p:spPr>
        <p:txBody>
          <a:bodyPr/>
          <a:lstStyle>
            <a:lvl1pPr>
              <a:defRPr sz="10200"/>
            </a:lvl1pPr>
          </a:lstStyle>
          <a:p>
            <a:r>
              <a:t>vocabulary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</Words>
  <Application>Microsoft Office PowerPoint</Application>
  <PresentationFormat>Custom</PresentationFormat>
  <Paragraphs>87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Aller</vt:lpstr>
      <vt:lpstr>Aller Light</vt:lpstr>
      <vt:lpstr>Arial</vt:lpstr>
      <vt:lpstr>Gill Sans MT</vt:lpstr>
      <vt:lpstr>Helvetica Light</vt:lpstr>
      <vt:lpstr>Helvetica Neue</vt:lpstr>
      <vt:lpstr>Herculanum</vt:lpstr>
      <vt:lpstr>Marker Felt</vt:lpstr>
      <vt:lpstr>Black</vt:lpstr>
      <vt:lpstr>Rousseau</vt:lpstr>
      <vt:lpstr>PowerPoint Presentation</vt:lpstr>
      <vt:lpstr>Let’s warm up our creative juices! </vt:lpstr>
      <vt:lpstr>objectives</vt:lpstr>
      <vt:lpstr>objectives</vt:lpstr>
      <vt:lpstr>instructions</vt:lpstr>
      <vt:lpstr>Pass or play!</vt:lpstr>
      <vt:lpstr>Pass or Play!  Have you ever been to a museum ?</vt:lpstr>
      <vt:lpstr>vocabulary</vt:lpstr>
      <vt:lpstr>vocabulary</vt:lpstr>
      <vt:lpstr>PowerPoint Presentation</vt:lpstr>
      <vt:lpstr>PowerPoint Presentation</vt:lpstr>
      <vt:lpstr>j</vt:lpstr>
      <vt:lpstr>PowerPoint Presentation</vt:lpstr>
      <vt:lpstr>PowerPoint Presentation</vt:lpstr>
      <vt:lpstr>PowerPoint Presentation</vt:lpstr>
      <vt:lpstr>PowerPoint Presentation</vt:lpstr>
      <vt:lpstr>pass or play! </vt:lpstr>
      <vt:lpstr>PowerPoint Presentation</vt:lpstr>
      <vt:lpstr>For today, the only supplies you’ll need are a pencil and paper !</vt:lpstr>
      <vt:lpstr>We’re going to make a Rousseau like jungle scene!   FIRST!   We’re going to draw a toucan, a lion, a zebra and a monkey!  Step by step : )</vt:lpstr>
      <vt:lpstr>Now we do… I DO….YOU DO! </vt:lpstr>
      <vt:lpstr>materials</vt:lpstr>
      <vt:lpstr>Now it’s your turn!  Here are the supplies you’ll need: ruler Pencil, construction paper, scissor and glue stick! </vt:lpstr>
      <vt:lpstr>PowerPoint Presentation</vt:lpstr>
      <vt:lpstr>PowerPoint Presentation</vt:lpstr>
      <vt:lpstr>Let’s make the paper  9” x 9” what shape is that? </vt:lpstr>
      <vt:lpstr>Now you have a 9”x 9” square piece of paper! </vt:lpstr>
      <vt:lpstr>We are making the trunk - you can place the tree trunk anywhere you want on your square!</vt:lpstr>
      <vt:lpstr>PowerPoint Presentation</vt:lpstr>
      <vt:lpstr>PowerPoint Presentation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Rousseau</dc:title>
  <dc:creator>Mary Dupre</dc:creator>
  <cp:lastModifiedBy>Mary Dupre</cp:lastModifiedBy>
  <cp:revision>1</cp:revision>
  <dcterms:modified xsi:type="dcterms:W3CDTF">2022-03-06T15:36:23Z</dcterms:modified>
</cp:coreProperties>
</file>