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sldIdLst>
    <p:sldId id="256" r:id="rId2"/>
    <p:sldId id="279" r:id="rId3"/>
    <p:sldId id="271" r:id="rId4"/>
    <p:sldId id="274" r:id="rId5"/>
    <p:sldId id="282" r:id="rId6"/>
    <p:sldId id="283" r:id="rId7"/>
    <p:sldId id="28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8"/>
    <p:restoredTop sz="95369"/>
  </p:normalViewPr>
  <p:slideViewPr>
    <p:cSldViewPr snapToGrid="0" snapToObjects="1">
      <p:cViewPr varScale="1">
        <p:scale>
          <a:sx n="74" d="100"/>
          <a:sy n="74" d="100"/>
        </p:scale>
        <p:origin x="176" y="7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615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3881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021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36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995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1/7/22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2457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1/7/22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7164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1/7/22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290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1/7/22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148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1/7/22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25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586B75A-687E-405C-8A0B-8D00578BA2C3}" type="datetimeFigureOut">
              <a:rPr lang="en-US" smtClean="0"/>
              <a:pPr/>
              <a:t>1/7/22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4794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1/7/22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051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84B95-1523-C74E-B520-75C22236D1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WELCOME CLASS!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CC26E8-DAEF-6D42-9F39-EF918D1369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696404"/>
          </a:xfrm>
        </p:spPr>
        <p:txBody>
          <a:bodyPr>
            <a:normAutofit/>
          </a:bodyPr>
          <a:lstStyle/>
          <a:p>
            <a:r>
              <a:rPr lang="en-US" sz="1900" dirty="0"/>
              <a:t>PROJECT #2 FINISHED – MINI PROJECT</a:t>
            </a:r>
          </a:p>
          <a:p>
            <a:r>
              <a:rPr lang="en-US" sz="1900" dirty="0"/>
              <a:t>MEETING #8</a:t>
            </a:r>
          </a:p>
          <a:p>
            <a:r>
              <a:rPr lang="en-US" sz="1900" dirty="0"/>
              <a:t>01/05/2022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EF4F34-1271-6047-8B81-F05FB57DCE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16" y="4508825"/>
            <a:ext cx="1308315" cy="1349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01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09758-1F75-4641-ABC8-DEABA78FB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we doing today?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B979-FAF0-2D4B-AF58-1E7E6F7D4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5851633" cy="3649133"/>
          </a:xfrm>
        </p:spPr>
        <p:txBody>
          <a:bodyPr>
            <a:normAutofit/>
          </a:bodyPr>
          <a:lstStyle/>
          <a:p>
            <a:r>
              <a:rPr lang="en-US" sz="4000" dirty="0"/>
              <a:t>Warm-up exercise </a:t>
            </a:r>
            <a:r>
              <a:rPr lang="en-US" sz="4000" dirty="0">
                <a:sym typeface="Wingdings" pitchFamily="2" charset="2"/>
              </a:rPr>
              <a:t> </a:t>
            </a:r>
            <a:endParaRPr lang="en-US" sz="4000" dirty="0"/>
          </a:p>
          <a:p>
            <a:r>
              <a:rPr lang="en-US" sz="4000" dirty="0"/>
              <a:t>Draw a big snowflake </a:t>
            </a:r>
            <a:r>
              <a:rPr lang="en-US" sz="4000" dirty="0">
                <a:sym typeface="Wingdings" pitchFamily="2" charset="2"/>
              </a:rPr>
              <a:t> </a:t>
            </a:r>
            <a:endParaRPr lang="en-US" sz="4000" dirty="0"/>
          </a:p>
          <a:p>
            <a:r>
              <a:rPr lang="en-US" sz="4000" dirty="0"/>
              <a:t>Write in a multiplication pattern </a:t>
            </a:r>
            <a:r>
              <a:rPr lang="en-US" sz="4000" dirty="0">
                <a:sym typeface="Wingdings" pitchFamily="2" charset="2"/>
              </a:rPr>
              <a:t> </a:t>
            </a:r>
            <a:endParaRPr lang="en-US" sz="4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88EE4A-9BF8-AE44-ADD7-3F9D9098E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8549" y="1885044"/>
            <a:ext cx="4331386" cy="4163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422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65E9F-E64D-7440-A7B7-0EC5DC108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066" y="266235"/>
            <a:ext cx="10131425" cy="1456267"/>
          </a:xfrm>
        </p:spPr>
        <p:txBody>
          <a:bodyPr>
            <a:normAutofit/>
          </a:bodyPr>
          <a:lstStyle/>
          <a:p>
            <a:r>
              <a:rPr lang="en-US" sz="2400" dirty="0"/>
              <a:t>Materials: gather these items for today!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- Your drawing pad, coloring utensils, and marker board supplies </a:t>
            </a:r>
            <a:r>
              <a:rPr lang="en-US" sz="2400" dirty="0">
                <a:sym typeface="Wingdings" pitchFamily="2" charset="2"/>
              </a:rPr>
              <a:t> </a:t>
            </a:r>
            <a:endParaRPr lang="en-US" sz="24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E35B03A-0473-0F48-AE92-BF3883EB6D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446339">
            <a:off x="6354933" y="2612473"/>
            <a:ext cx="1000441" cy="253577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569ABC7-EAA5-624D-80F9-B559B55715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433844">
            <a:off x="2936357" y="2376050"/>
            <a:ext cx="2212234" cy="267653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B439AA-E48E-624D-AF91-A12985C87E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7207912">
            <a:off x="237974" y="2858342"/>
            <a:ext cx="2112140" cy="20989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B8A8600-7A3A-7446-828B-65ED0BD709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168119">
            <a:off x="8236249" y="2730885"/>
            <a:ext cx="3050401" cy="2353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302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02947-8564-6844-909B-B4F21F793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en-US" dirty="0"/>
              <a:t>Warm-up exercise: Draw a quick doodle of One food that you ate over the holiday break! </a:t>
            </a:r>
            <a:r>
              <a:rPr lang="en-US" dirty="0">
                <a:sym typeface="Wingdings" pitchFamily="2" charset="2"/>
              </a:rPr>
              <a:t>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9D228C-78C9-BB48-ADCF-00D4479E01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288" y="2283363"/>
            <a:ext cx="4223855" cy="33583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89EB1A4-B62C-3E4F-A8E1-B7F10A6FBE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7894" y="2579358"/>
            <a:ext cx="3389167" cy="275200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A8AC9D2-574A-A243-81B7-FC3B8DCCF2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272" y="2769139"/>
            <a:ext cx="3781265" cy="2386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10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DEB25A3-3C44-E446-854C-7081194C8A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9383" y="1224951"/>
            <a:ext cx="4142412" cy="469229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18751C1-8548-654A-9384-F96130B1C0C9}"/>
              </a:ext>
            </a:extLst>
          </p:cNvPr>
          <p:cNvSpPr/>
          <p:nvPr/>
        </p:nvSpPr>
        <p:spPr>
          <a:xfrm>
            <a:off x="2674660" y="432123"/>
            <a:ext cx="63118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First, we will draw this snowflake together</a:t>
            </a:r>
          </a:p>
        </p:txBody>
      </p:sp>
    </p:spTree>
    <p:extLst>
      <p:ext uri="{BB962C8B-B14F-4D97-AF65-F5344CB8AC3E}">
        <p14:creationId xmlns:p14="http://schemas.microsoft.com/office/powerpoint/2010/main" val="3711383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6A15739-32D3-0642-98A2-9A073E7007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2656" y="1329045"/>
            <a:ext cx="4002658" cy="456227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D65127D-4824-2747-A74D-43E097F30060}"/>
              </a:ext>
            </a:extLst>
          </p:cNvPr>
          <p:cNvSpPr/>
          <p:nvPr/>
        </p:nvSpPr>
        <p:spPr>
          <a:xfrm>
            <a:off x="1833924" y="207034"/>
            <a:ext cx="834012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Next, we will draw a target in the middle and write in numbers to multiply or divide by on each point </a:t>
            </a:r>
          </a:p>
        </p:txBody>
      </p:sp>
    </p:spTree>
    <p:extLst>
      <p:ext uri="{BB962C8B-B14F-4D97-AF65-F5344CB8AC3E}">
        <p14:creationId xmlns:p14="http://schemas.microsoft.com/office/powerpoint/2010/main" val="3617307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12226-E14C-FE4B-BDD2-730128197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 you all Next time! </a:t>
            </a:r>
            <a:r>
              <a:rPr lang="en-US" dirty="0">
                <a:sym typeface="Wingdings" pitchFamily="2" charset="2"/>
              </a:rPr>
              <a:t>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8B7660-A0EA-9947-B860-7B91952C47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2704" y="2217455"/>
            <a:ext cx="3741023" cy="3565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90905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{E59EB339-CCE2-C04C-ACBF-E645F5BB10F2}tf10001119</Template>
  <TotalTime>35</TotalTime>
  <Words>113</Words>
  <Application>Microsoft Macintosh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Wingdings</vt:lpstr>
      <vt:lpstr>Gallery</vt:lpstr>
      <vt:lpstr>WELCOME CLASS!</vt:lpstr>
      <vt:lpstr>What are we doing today? </vt:lpstr>
      <vt:lpstr>Materials: gather these items for today!  - Your drawing pad, coloring utensils, and marker board supplies  </vt:lpstr>
      <vt:lpstr>Warm-up exercise: Draw a quick doodle of One food that you ate over the holiday break!  </vt:lpstr>
      <vt:lpstr>PowerPoint Presentation</vt:lpstr>
      <vt:lpstr>PowerPoint Presentation</vt:lpstr>
      <vt:lpstr>See you all Next time! 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CLASS!</dc:title>
  <dc:creator>Olivia Oddo</dc:creator>
  <cp:lastModifiedBy>Olivia Oddo</cp:lastModifiedBy>
  <cp:revision>8</cp:revision>
  <dcterms:created xsi:type="dcterms:W3CDTF">2021-11-17T00:59:35Z</dcterms:created>
  <dcterms:modified xsi:type="dcterms:W3CDTF">2022-01-08T02:52:12Z</dcterms:modified>
</cp:coreProperties>
</file>